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910290d0c0e8483a" Type="http://schemas.microsoft.com/office/2006/relationships/ui/extensibility" Target="customUI/customUI.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8" r:id="rId5"/>
    <p:sldId id="285" r:id="rId6"/>
    <p:sldId id="275" r:id="rId7"/>
    <p:sldId id="274" r:id="rId8"/>
    <p:sldId id="286" r:id="rId9"/>
    <p:sldId id="284" r:id="rId10"/>
    <p:sldId id="276" r:id="rId11"/>
    <p:sldId id="291" r:id="rId12"/>
    <p:sldId id="292" r:id="rId13"/>
    <p:sldId id="289" r:id="rId14"/>
    <p:sldId id="290" r:id="rId15"/>
    <p:sldId id="293" r:id="rId16"/>
    <p:sldId id="278" r:id="rId17"/>
    <p:sldId id="269" r:id="rId18"/>
    <p:sldId id="262" r:id="rId19"/>
    <p:sldId id="265" r:id="rId20"/>
    <p:sldId id="281" r:id="rId21"/>
    <p:sldId id="280" r:id="rId22"/>
    <p:sldId id="295" r:id="rId23"/>
    <p:sldId id="296" r:id="rId24"/>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80B5F7-EA48-E6B5-191B-C547DB133E2B}" name="Boudewijnse, Barbara" initials="BB" userId="S::babou@gooisemeren.nl::92bba2bf-5429-431b-aad7-3a10bc44ee5a" providerId="AD"/>
  <p188:author id="{4FCD69FB-4199-9BDA-77EA-7B5187B033A5}" name="Kragting, John" initials="JK" userId="S::johkra@gooisemeren.nl::29869b4e-486e-4c72-bbec-9f63207e27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80" d="100"/>
          <a:sy n="80" d="100"/>
        </p:scale>
        <p:origin x="904"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95F106-1C51-45E3-B9A2-0849904DDBE9}" type="datetimeFigureOut">
              <a:rPr lang="nl-NL" smtClean="0"/>
              <a:t>10-9-2025</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8C9A4-4E7C-41BA-99A3-A40D0411D8CF}" type="slidenum">
              <a:rPr lang="nl-NL" smtClean="0"/>
              <a:t>‹nr.›</a:t>
            </a:fld>
            <a:endParaRPr lang="nl-NL"/>
          </a:p>
        </p:txBody>
      </p:sp>
    </p:spTree>
    <p:extLst>
      <p:ext uri="{BB962C8B-B14F-4D97-AF65-F5344CB8AC3E}">
        <p14:creationId xmlns:p14="http://schemas.microsoft.com/office/powerpoint/2010/main" val="262166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68C9A4-4E7C-41BA-99A3-A40D0411D8CF}" type="slidenum">
              <a:rPr lang="nl-NL" smtClean="0"/>
              <a:t>6</a:t>
            </a:fld>
            <a:endParaRPr lang="nl-NL"/>
          </a:p>
        </p:txBody>
      </p:sp>
    </p:spTree>
    <p:extLst>
      <p:ext uri="{BB962C8B-B14F-4D97-AF65-F5344CB8AC3E}">
        <p14:creationId xmlns:p14="http://schemas.microsoft.com/office/powerpoint/2010/main" val="236781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68C9A4-4E7C-41BA-99A3-A40D0411D8CF}" type="slidenum">
              <a:rPr lang="nl-NL" smtClean="0"/>
              <a:t>7</a:t>
            </a:fld>
            <a:endParaRPr lang="nl-NL"/>
          </a:p>
        </p:txBody>
      </p:sp>
    </p:spTree>
    <p:extLst>
      <p:ext uri="{BB962C8B-B14F-4D97-AF65-F5344CB8AC3E}">
        <p14:creationId xmlns:p14="http://schemas.microsoft.com/office/powerpoint/2010/main" val="315833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68C9A4-4E7C-41BA-99A3-A40D0411D8CF}" type="slidenum">
              <a:rPr lang="nl-NL" smtClean="0"/>
              <a:t>13</a:t>
            </a:fld>
            <a:endParaRPr lang="nl-NL"/>
          </a:p>
        </p:txBody>
      </p:sp>
    </p:spTree>
    <p:extLst>
      <p:ext uri="{BB962C8B-B14F-4D97-AF65-F5344CB8AC3E}">
        <p14:creationId xmlns:p14="http://schemas.microsoft.com/office/powerpoint/2010/main" val="1269266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atroon onder (paars)">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90351"/>
            <a:ext cx="9147600" cy="4059778"/>
          </a:xfrm>
          <a:prstGeom prst="rect">
            <a:avLst/>
          </a:prstGeom>
        </p:spPr>
      </p:pic>
      <p:sp>
        <p:nvSpPr>
          <p:cNvPr id="2" name="Titel 1"/>
          <p:cNvSpPr>
            <a:spLocks noGrp="1"/>
          </p:cNvSpPr>
          <p:nvPr>
            <p:ph type="ctrTitle" hasCustomPrompt="1"/>
          </p:nvPr>
        </p:nvSpPr>
        <p:spPr>
          <a:xfrm>
            <a:off x="568800" y="663827"/>
            <a:ext cx="7200000" cy="482600"/>
          </a:xfrm>
        </p:spPr>
        <p:txBody>
          <a:bodyPr lIns="0" tIns="0" rIns="0" bIns="0" anchor="b" anchorCtr="0">
            <a:noAutofit/>
          </a:bodyPr>
          <a:lstStyle>
            <a:lvl1pPr algn="l">
              <a:lnSpc>
                <a:spcPts val="3800"/>
              </a:lnSpc>
              <a:defRPr sz="3600"/>
            </a:lvl1pPr>
          </a:lstStyle>
          <a:p>
            <a:r>
              <a:rPr lang="nl-NL" dirty="0"/>
              <a:t>Titelslide. Kopieer deze indien nodig.</a:t>
            </a:r>
          </a:p>
        </p:txBody>
      </p:sp>
      <p:sp>
        <p:nvSpPr>
          <p:cNvPr id="3" name="Ondertitel 2"/>
          <p:cNvSpPr>
            <a:spLocks noGrp="1"/>
          </p:cNvSpPr>
          <p:nvPr>
            <p:ph type="subTitle" idx="1"/>
          </p:nvPr>
        </p:nvSpPr>
        <p:spPr>
          <a:xfrm>
            <a:off x="568800" y="1153927"/>
            <a:ext cx="7200000" cy="508000"/>
          </a:xfrm>
        </p:spPr>
        <p:txBody>
          <a:bodyPr lIns="0" tIns="0" rIns="0" bIns="0">
            <a:noAutofit/>
          </a:bodyPr>
          <a:lstStyle>
            <a:lvl1pPr marL="0" indent="0" algn="l">
              <a:lnSpc>
                <a:spcPts val="2000"/>
              </a:lnSpc>
              <a:buNone/>
              <a:defRPr sz="1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8" name="Tijdelijke aanduiding voor tekst 7"/>
          <p:cNvSpPr>
            <a:spLocks noGrp="1"/>
          </p:cNvSpPr>
          <p:nvPr>
            <p:ph type="body" sz="quarter" idx="13"/>
          </p:nvPr>
        </p:nvSpPr>
        <p:spPr>
          <a:xfrm>
            <a:off x="568799" y="1726702"/>
            <a:ext cx="4500000" cy="406400"/>
          </a:xfrm>
        </p:spPr>
        <p:txBody>
          <a:bodyPr lIns="0" tIns="0" rIns="0" bIns="0">
            <a:noAutofit/>
          </a:bodyPr>
          <a:lstStyle>
            <a:lvl1pPr marL="0" indent="0">
              <a:lnSpc>
                <a:spcPts val="1600"/>
              </a:lnSpc>
              <a:spcBef>
                <a:spcPts val="0"/>
              </a:spcBef>
              <a:buNone/>
              <a:defRPr sz="1400">
                <a:solidFill>
                  <a:schemeClr val="tx1"/>
                </a:solidFill>
              </a:defRPr>
            </a:lvl1pPr>
            <a:lvl2pPr marL="457200" indent="0">
              <a:lnSpc>
                <a:spcPts val="1600"/>
              </a:lnSpc>
              <a:spcBef>
                <a:spcPts val="0"/>
              </a:spcBef>
              <a:buNone/>
              <a:defRPr sz="1400"/>
            </a:lvl2pPr>
            <a:lvl3pPr marL="914400" indent="0">
              <a:lnSpc>
                <a:spcPts val="1600"/>
              </a:lnSpc>
              <a:spcBef>
                <a:spcPts val="0"/>
              </a:spcBef>
              <a:buNone/>
              <a:defRPr sz="1400"/>
            </a:lvl3pPr>
            <a:lvl4pPr marL="1371600" indent="0">
              <a:lnSpc>
                <a:spcPts val="1600"/>
              </a:lnSpc>
              <a:spcBef>
                <a:spcPts val="0"/>
              </a:spcBef>
              <a:buNone/>
              <a:defRPr sz="1400"/>
            </a:lvl4pPr>
            <a:lvl5pPr marL="1828800" indent="0">
              <a:lnSpc>
                <a:spcPts val="1600"/>
              </a:lnSpc>
              <a:spcBef>
                <a:spcPts val="0"/>
              </a:spcBef>
              <a:buNone/>
              <a:defRPr sz="1400"/>
            </a:lvl5pPr>
          </a:lstStyle>
          <a:p>
            <a:pPr lvl="0"/>
            <a:r>
              <a:rPr lang="nl-NL"/>
              <a:t>Klik om de modelstijlen te bewerken</a:t>
            </a:r>
          </a:p>
        </p:txBody>
      </p:sp>
      <p:grpSp>
        <p:nvGrpSpPr>
          <p:cNvPr id="43" name="Groep 42"/>
          <p:cNvGrpSpPr/>
          <p:nvPr userDrawn="1"/>
        </p:nvGrpSpPr>
        <p:grpSpPr>
          <a:xfrm>
            <a:off x="6840538" y="4491038"/>
            <a:ext cx="1943101" cy="465137"/>
            <a:chOff x="6840538" y="4491038"/>
            <a:chExt cx="1943101" cy="465137"/>
          </a:xfrm>
        </p:grpSpPr>
        <p:sp>
          <p:nvSpPr>
            <p:cNvPr id="7" name="AutoShape 3"/>
            <p:cNvSpPr>
              <a:spLocks noChangeAspect="1" noChangeArrowheads="1" noTextEdit="1"/>
            </p:cNvSpPr>
            <p:nvPr userDrawn="1"/>
          </p:nvSpPr>
          <p:spPr bwMode="auto">
            <a:xfrm>
              <a:off x="6840538" y="4491038"/>
              <a:ext cx="19431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5"/>
            <p:cNvSpPr>
              <a:spLocks noEditPoints="1"/>
            </p:cNvSpPr>
            <p:nvPr userDrawn="1"/>
          </p:nvSpPr>
          <p:spPr bwMode="auto">
            <a:xfrm>
              <a:off x="7604126" y="4522788"/>
              <a:ext cx="96838" cy="152400"/>
            </a:xfrm>
            <a:custGeom>
              <a:avLst/>
              <a:gdLst>
                <a:gd name="T0" fmla="*/ 425 w 615"/>
                <a:gd name="T1" fmla="*/ 424 h 960"/>
                <a:gd name="T2" fmla="*/ 425 w 615"/>
                <a:gd name="T3" fmla="*/ 171 h 960"/>
                <a:gd name="T4" fmla="*/ 337 w 615"/>
                <a:gd name="T5" fmla="*/ 162 h 960"/>
                <a:gd name="T6" fmla="*/ 198 w 615"/>
                <a:gd name="T7" fmla="*/ 337 h 960"/>
                <a:gd name="T8" fmla="*/ 298 w 615"/>
                <a:gd name="T9" fmla="*/ 504 h 960"/>
                <a:gd name="T10" fmla="*/ 425 w 615"/>
                <a:gd name="T11" fmla="*/ 424 h 960"/>
                <a:gd name="T12" fmla="*/ 275 w 615"/>
                <a:gd name="T13" fmla="*/ 798 h 960"/>
                <a:gd name="T14" fmla="*/ 425 w 615"/>
                <a:gd name="T15" fmla="*/ 654 h 960"/>
                <a:gd name="T16" fmla="*/ 425 w 615"/>
                <a:gd name="T17" fmla="*/ 593 h 960"/>
                <a:gd name="T18" fmla="*/ 256 w 615"/>
                <a:gd name="T19" fmla="*/ 666 h 960"/>
                <a:gd name="T20" fmla="*/ 0 w 615"/>
                <a:gd name="T21" fmla="*/ 337 h 960"/>
                <a:gd name="T22" fmla="*/ 338 w 615"/>
                <a:gd name="T23" fmla="*/ 0 h 960"/>
                <a:gd name="T24" fmla="*/ 615 w 615"/>
                <a:gd name="T25" fmla="*/ 48 h 960"/>
                <a:gd name="T26" fmla="*/ 615 w 615"/>
                <a:gd name="T27" fmla="*/ 654 h 960"/>
                <a:gd name="T28" fmla="*/ 283 w 615"/>
                <a:gd name="T29" fmla="*/ 960 h 960"/>
                <a:gd name="T30" fmla="*/ 19 w 615"/>
                <a:gd name="T31" fmla="*/ 909 h 960"/>
                <a:gd name="T32" fmla="*/ 69 w 615"/>
                <a:gd name="T33" fmla="*/ 759 h 960"/>
                <a:gd name="T34" fmla="*/ 275 w 615"/>
                <a:gd name="T35" fmla="*/ 798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5" h="960">
                  <a:moveTo>
                    <a:pt x="425" y="424"/>
                  </a:moveTo>
                  <a:cubicBezTo>
                    <a:pt x="425" y="171"/>
                    <a:pt x="425" y="171"/>
                    <a:pt x="425" y="171"/>
                  </a:cubicBezTo>
                  <a:cubicBezTo>
                    <a:pt x="399" y="165"/>
                    <a:pt x="368" y="162"/>
                    <a:pt x="337" y="162"/>
                  </a:cubicBezTo>
                  <a:cubicBezTo>
                    <a:pt x="245" y="162"/>
                    <a:pt x="198" y="219"/>
                    <a:pt x="198" y="337"/>
                  </a:cubicBezTo>
                  <a:cubicBezTo>
                    <a:pt x="198" y="460"/>
                    <a:pt x="239" y="504"/>
                    <a:pt x="298" y="504"/>
                  </a:cubicBezTo>
                  <a:cubicBezTo>
                    <a:pt x="355" y="504"/>
                    <a:pt x="397" y="471"/>
                    <a:pt x="425" y="424"/>
                  </a:cubicBezTo>
                  <a:close/>
                  <a:moveTo>
                    <a:pt x="275" y="798"/>
                  </a:moveTo>
                  <a:cubicBezTo>
                    <a:pt x="378" y="798"/>
                    <a:pt x="425" y="751"/>
                    <a:pt x="425" y="654"/>
                  </a:cubicBezTo>
                  <a:cubicBezTo>
                    <a:pt x="425" y="593"/>
                    <a:pt x="425" y="593"/>
                    <a:pt x="425" y="593"/>
                  </a:cubicBezTo>
                  <a:cubicBezTo>
                    <a:pt x="386" y="634"/>
                    <a:pt x="330" y="666"/>
                    <a:pt x="256" y="666"/>
                  </a:cubicBezTo>
                  <a:cubicBezTo>
                    <a:pt x="100" y="666"/>
                    <a:pt x="0" y="548"/>
                    <a:pt x="0" y="337"/>
                  </a:cubicBezTo>
                  <a:cubicBezTo>
                    <a:pt x="0" y="132"/>
                    <a:pt x="126" y="0"/>
                    <a:pt x="338" y="0"/>
                  </a:cubicBezTo>
                  <a:cubicBezTo>
                    <a:pt x="436" y="0"/>
                    <a:pt x="528" y="17"/>
                    <a:pt x="615" y="48"/>
                  </a:cubicBezTo>
                  <a:cubicBezTo>
                    <a:pt x="615" y="654"/>
                    <a:pt x="615" y="654"/>
                    <a:pt x="615" y="654"/>
                  </a:cubicBezTo>
                  <a:cubicBezTo>
                    <a:pt x="615" y="838"/>
                    <a:pt x="517" y="960"/>
                    <a:pt x="283" y="960"/>
                  </a:cubicBezTo>
                  <a:cubicBezTo>
                    <a:pt x="186" y="960"/>
                    <a:pt x="95" y="941"/>
                    <a:pt x="19" y="909"/>
                  </a:cubicBezTo>
                  <a:cubicBezTo>
                    <a:pt x="69" y="759"/>
                    <a:pt x="69" y="759"/>
                    <a:pt x="69" y="759"/>
                  </a:cubicBezTo>
                  <a:cubicBezTo>
                    <a:pt x="144" y="787"/>
                    <a:pt x="209" y="798"/>
                    <a:pt x="275" y="7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Freeform 6"/>
            <p:cNvSpPr>
              <a:spLocks noEditPoints="1"/>
            </p:cNvSpPr>
            <p:nvPr userDrawn="1"/>
          </p:nvSpPr>
          <p:spPr bwMode="auto">
            <a:xfrm>
              <a:off x="7718426" y="4522788"/>
              <a:ext cx="95250" cy="107950"/>
            </a:xfrm>
            <a:custGeom>
              <a:avLst/>
              <a:gdLst>
                <a:gd name="T0" fmla="*/ 414 w 598"/>
                <a:gd name="T1" fmla="*/ 266 h 680"/>
                <a:gd name="T2" fmla="*/ 315 w 598"/>
                <a:gd name="T3" fmla="*/ 154 h 680"/>
                <a:gd name="T4" fmla="*/ 199 w 598"/>
                <a:gd name="T5" fmla="*/ 266 h 680"/>
                <a:gd name="T6" fmla="*/ 414 w 598"/>
                <a:gd name="T7" fmla="*/ 266 h 680"/>
                <a:gd name="T8" fmla="*/ 309 w 598"/>
                <a:gd name="T9" fmla="*/ 0 h 680"/>
                <a:gd name="T10" fmla="*/ 598 w 598"/>
                <a:gd name="T11" fmla="*/ 372 h 680"/>
                <a:gd name="T12" fmla="*/ 588 w 598"/>
                <a:gd name="T13" fmla="*/ 387 h 680"/>
                <a:gd name="T14" fmla="*/ 196 w 598"/>
                <a:gd name="T15" fmla="*/ 387 h 680"/>
                <a:gd name="T16" fmla="*/ 359 w 598"/>
                <a:gd name="T17" fmla="*/ 517 h 680"/>
                <a:gd name="T18" fmla="*/ 537 w 598"/>
                <a:gd name="T19" fmla="*/ 479 h 680"/>
                <a:gd name="T20" fmla="*/ 583 w 598"/>
                <a:gd name="T21" fmla="*/ 625 h 680"/>
                <a:gd name="T22" fmla="*/ 335 w 598"/>
                <a:gd name="T23" fmla="*/ 680 h 680"/>
                <a:gd name="T24" fmla="*/ 0 w 598"/>
                <a:gd name="T25" fmla="*/ 343 h 680"/>
                <a:gd name="T26" fmla="*/ 309 w 598"/>
                <a:gd name="T2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8" h="680">
                  <a:moveTo>
                    <a:pt x="414" y="266"/>
                  </a:moveTo>
                  <a:cubicBezTo>
                    <a:pt x="407" y="195"/>
                    <a:pt x="377" y="154"/>
                    <a:pt x="315" y="154"/>
                  </a:cubicBezTo>
                  <a:cubicBezTo>
                    <a:pt x="249" y="154"/>
                    <a:pt x="207" y="194"/>
                    <a:pt x="199" y="266"/>
                  </a:cubicBezTo>
                  <a:cubicBezTo>
                    <a:pt x="414" y="266"/>
                    <a:pt x="414" y="266"/>
                    <a:pt x="414" y="266"/>
                  </a:cubicBezTo>
                  <a:close/>
                  <a:moveTo>
                    <a:pt x="309" y="0"/>
                  </a:moveTo>
                  <a:cubicBezTo>
                    <a:pt x="506" y="0"/>
                    <a:pt x="598" y="149"/>
                    <a:pt x="598" y="372"/>
                  </a:cubicBezTo>
                  <a:cubicBezTo>
                    <a:pt x="588" y="387"/>
                    <a:pt x="588" y="387"/>
                    <a:pt x="588" y="387"/>
                  </a:cubicBezTo>
                  <a:cubicBezTo>
                    <a:pt x="196" y="387"/>
                    <a:pt x="196" y="387"/>
                    <a:pt x="196" y="387"/>
                  </a:cubicBezTo>
                  <a:cubicBezTo>
                    <a:pt x="206" y="473"/>
                    <a:pt x="251" y="517"/>
                    <a:pt x="359" y="517"/>
                  </a:cubicBezTo>
                  <a:cubicBezTo>
                    <a:pt x="425" y="517"/>
                    <a:pt x="487" y="501"/>
                    <a:pt x="537" y="479"/>
                  </a:cubicBezTo>
                  <a:cubicBezTo>
                    <a:pt x="583" y="625"/>
                    <a:pt x="583" y="625"/>
                    <a:pt x="583" y="625"/>
                  </a:cubicBezTo>
                  <a:cubicBezTo>
                    <a:pt x="509" y="660"/>
                    <a:pt x="440" y="680"/>
                    <a:pt x="335" y="680"/>
                  </a:cubicBezTo>
                  <a:cubicBezTo>
                    <a:pt x="108" y="680"/>
                    <a:pt x="0" y="539"/>
                    <a:pt x="0" y="343"/>
                  </a:cubicBezTo>
                  <a:cubicBezTo>
                    <a:pt x="0" y="127"/>
                    <a:pt x="118" y="0"/>
                    <a:pt x="30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Freeform 7"/>
            <p:cNvSpPr>
              <a:spLocks/>
            </p:cNvSpPr>
            <p:nvPr userDrawn="1"/>
          </p:nvSpPr>
          <p:spPr bwMode="auto">
            <a:xfrm>
              <a:off x="7831138" y="4522788"/>
              <a:ext cx="152400" cy="106362"/>
            </a:xfrm>
            <a:custGeom>
              <a:avLst/>
              <a:gdLst>
                <a:gd name="T0" fmla="*/ 0 w 965"/>
                <a:gd name="T1" fmla="*/ 14 h 666"/>
                <a:gd name="T2" fmla="*/ 152 w 965"/>
                <a:gd name="T3" fmla="*/ 14 h 666"/>
                <a:gd name="T4" fmla="*/ 170 w 965"/>
                <a:gd name="T5" fmla="*/ 99 h 666"/>
                <a:gd name="T6" fmla="*/ 355 w 965"/>
                <a:gd name="T7" fmla="*/ 0 h 666"/>
                <a:gd name="T8" fmla="*/ 547 w 965"/>
                <a:gd name="T9" fmla="*/ 112 h 666"/>
                <a:gd name="T10" fmla="*/ 741 w 965"/>
                <a:gd name="T11" fmla="*/ 0 h 666"/>
                <a:gd name="T12" fmla="*/ 965 w 965"/>
                <a:gd name="T13" fmla="*/ 264 h 666"/>
                <a:gd name="T14" fmla="*/ 965 w 965"/>
                <a:gd name="T15" fmla="*/ 666 h 666"/>
                <a:gd name="T16" fmla="*/ 775 w 965"/>
                <a:gd name="T17" fmla="*/ 666 h 666"/>
                <a:gd name="T18" fmla="*/ 775 w 965"/>
                <a:gd name="T19" fmla="*/ 278 h 666"/>
                <a:gd name="T20" fmla="*/ 692 w 965"/>
                <a:gd name="T21" fmla="*/ 162 h 666"/>
                <a:gd name="T22" fmla="*/ 577 w 965"/>
                <a:gd name="T23" fmla="*/ 252 h 666"/>
                <a:gd name="T24" fmla="*/ 577 w 965"/>
                <a:gd name="T25" fmla="*/ 666 h 666"/>
                <a:gd name="T26" fmla="*/ 388 w 965"/>
                <a:gd name="T27" fmla="*/ 666 h 666"/>
                <a:gd name="T28" fmla="*/ 388 w 965"/>
                <a:gd name="T29" fmla="*/ 278 h 666"/>
                <a:gd name="T30" fmla="*/ 310 w 965"/>
                <a:gd name="T31" fmla="*/ 162 h 666"/>
                <a:gd name="T32" fmla="*/ 189 w 965"/>
                <a:gd name="T33" fmla="*/ 252 h 666"/>
                <a:gd name="T34" fmla="*/ 189 w 965"/>
                <a:gd name="T35" fmla="*/ 666 h 666"/>
                <a:gd name="T36" fmla="*/ 0 w 965"/>
                <a:gd name="T37" fmla="*/ 666 h 666"/>
                <a:gd name="T38" fmla="*/ 0 w 965"/>
                <a:gd name="T39" fmla="*/ 1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5" h="666">
                  <a:moveTo>
                    <a:pt x="0" y="14"/>
                  </a:moveTo>
                  <a:cubicBezTo>
                    <a:pt x="152" y="14"/>
                    <a:pt x="152" y="14"/>
                    <a:pt x="152" y="14"/>
                  </a:cubicBezTo>
                  <a:cubicBezTo>
                    <a:pt x="170" y="99"/>
                    <a:pt x="170" y="99"/>
                    <a:pt x="170" y="99"/>
                  </a:cubicBezTo>
                  <a:cubicBezTo>
                    <a:pt x="211" y="36"/>
                    <a:pt x="273" y="0"/>
                    <a:pt x="355" y="0"/>
                  </a:cubicBezTo>
                  <a:cubicBezTo>
                    <a:pt x="454" y="0"/>
                    <a:pt x="517" y="46"/>
                    <a:pt x="547" y="112"/>
                  </a:cubicBezTo>
                  <a:cubicBezTo>
                    <a:pt x="590" y="47"/>
                    <a:pt x="649" y="0"/>
                    <a:pt x="741" y="0"/>
                  </a:cubicBezTo>
                  <a:cubicBezTo>
                    <a:pt x="895" y="0"/>
                    <a:pt x="965" y="105"/>
                    <a:pt x="965" y="264"/>
                  </a:cubicBezTo>
                  <a:cubicBezTo>
                    <a:pt x="965" y="666"/>
                    <a:pt x="965" y="666"/>
                    <a:pt x="965" y="666"/>
                  </a:cubicBezTo>
                  <a:cubicBezTo>
                    <a:pt x="775" y="666"/>
                    <a:pt x="775" y="666"/>
                    <a:pt x="775" y="666"/>
                  </a:cubicBezTo>
                  <a:cubicBezTo>
                    <a:pt x="775" y="278"/>
                    <a:pt x="775" y="278"/>
                    <a:pt x="775" y="278"/>
                  </a:cubicBezTo>
                  <a:cubicBezTo>
                    <a:pt x="775" y="201"/>
                    <a:pt x="748" y="162"/>
                    <a:pt x="692" y="162"/>
                  </a:cubicBezTo>
                  <a:cubicBezTo>
                    <a:pt x="646" y="162"/>
                    <a:pt x="605" y="193"/>
                    <a:pt x="577" y="252"/>
                  </a:cubicBezTo>
                  <a:cubicBezTo>
                    <a:pt x="577" y="666"/>
                    <a:pt x="577" y="666"/>
                    <a:pt x="577" y="666"/>
                  </a:cubicBezTo>
                  <a:cubicBezTo>
                    <a:pt x="388" y="666"/>
                    <a:pt x="388" y="666"/>
                    <a:pt x="388" y="666"/>
                  </a:cubicBezTo>
                  <a:cubicBezTo>
                    <a:pt x="388" y="278"/>
                    <a:pt x="388" y="278"/>
                    <a:pt x="388" y="278"/>
                  </a:cubicBezTo>
                  <a:cubicBezTo>
                    <a:pt x="388" y="201"/>
                    <a:pt x="361" y="162"/>
                    <a:pt x="310" y="162"/>
                  </a:cubicBezTo>
                  <a:cubicBezTo>
                    <a:pt x="260" y="162"/>
                    <a:pt x="216" y="195"/>
                    <a:pt x="189" y="252"/>
                  </a:cubicBezTo>
                  <a:cubicBezTo>
                    <a:pt x="189" y="666"/>
                    <a:pt x="189" y="666"/>
                    <a:pt x="189" y="666"/>
                  </a:cubicBezTo>
                  <a:cubicBezTo>
                    <a:pt x="0" y="666"/>
                    <a:pt x="0" y="666"/>
                    <a:pt x="0" y="666"/>
                  </a:cubicBezTo>
                  <a:cubicBezTo>
                    <a:pt x="0" y="14"/>
                    <a:pt x="0" y="14"/>
                    <a:pt x="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4" name="Freeform 8"/>
            <p:cNvSpPr>
              <a:spLocks noEditPoints="1"/>
            </p:cNvSpPr>
            <p:nvPr userDrawn="1"/>
          </p:nvSpPr>
          <p:spPr bwMode="auto">
            <a:xfrm>
              <a:off x="7999413" y="4522788"/>
              <a:ext cx="95250" cy="107950"/>
            </a:xfrm>
            <a:custGeom>
              <a:avLst/>
              <a:gdLst>
                <a:gd name="T0" fmla="*/ 414 w 599"/>
                <a:gd name="T1" fmla="*/ 266 h 680"/>
                <a:gd name="T2" fmla="*/ 315 w 599"/>
                <a:gd name="T3" fmla="*/ 154 h 680"/>
                <a:gd name="T4" fmla="*/ 200 w 599"/>
                <a:gd name="T5" fmla="*/ 266 h 680"/>
                <a:gd name="T6" fmla="*/ 414 w 599"/>
                <a:gd name="T7" fmla="*/ 266 h 680"/>
                <a:gd name="T8" fmla="*/ 310 w 599"/>
                <a:gd name="T9" fmla="*/ 0 h 680"/>
                <a:gd name="T10" fmla="*/ 599 w 599"/>
                <a:gd name="T11" fmla="*/ 372 h 680"/>
                <a:gd name="T12" fmla="*/ 589 w 599"/>
                <a:gd name="T13" fmla="*/ 387 h 680"/>
                <a:gd name="T14" fmla="*/ 197 w 599"/>
                <a:gd name="T15" fmla="*/ 387 h 680"/>
                <a:gd name="T16" fmla="*/ 359 w 599"/>
                <a:gd name="T17" fmla="*/ 517 h 680"/>
                <a:gd name="T18" fmla="*/ 538 w 599"/>
                <a:gd name="T19" fmla="*/ 479 h 680"/>
                <a:gd name="T20" fmla="*/ 583 w 599"/>
                <a:gd name="T21" fmla="*/ 625 h 680"/>
                <a:gd name="T22" fmla="*/ 336 w 599"/>
                <a:gd name="T23" fmla="*/ 680 h 680"/>
                <a:gd name="T24" fmla="*/ 0 w 599"/>
                <a:gd name="T25" fmla="*/ 343 h 680"/>
                <a:gd name="T26" fmla="*/ 310 w 599"/>
                <a:gd name="T2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9" h="680">
                  <a:moveTo>
                    <a:pt x="414" y="266"/>
                  </a:moveTo>
                  <a:cubicBezTo>
                    <a:pt x="407" y="195"/>
                    <a:pt x="377" y="154"/>
                    <a:pt x="315" y="154"/>
                  </a:cubicBezTo>
                  <a:cubicBezTo>
                    <a:pt x="249" y="154"/>
                    <a:pt x="208" y="194"/>
                    <a:pt x="200" y="266"/>
                  </a:cubicBezTo>
                  <a:cubicBezTo>
                    <a:pt x="414" y="266"/>
                    <a:pt x="414" y="266"/>
                    <a:pt x="414" y="266"/>
                  </a:cubicBezTo>
                  <a:close/>
                  <a:moveTo>
                    <a:pt x="310" y="0"/>
                  </a:moveTo>
                  <a:cubicBezTo>
                    <a:pt x="506" y="0"/>
                    <a:pt x="599" y="149"/>
                    <a:pt x="599" y="372"/>
                  </a:cubicBezTo>
                  <a:cubicBezTo>
                    <a:pt x="589" y="387"/>
                    <a:pt x="589" y="387"/>
                    <a:pt x="589" y="387"/>
                  </a:cubicBezTo>
                  <a:cubicBezTo>
                    <a:pt x="197" y="387"/>
                    <a:pt x="197" y="387"/>
                    <a:pt x="197" y="387"/>
                  </a:cubicBezTo>
                  <a:cubicBezTo>
                    <a:pt x="206" y="473"/>
                    <a:pt x="252" y="517"/>
                    <a:pt x="359" y="517"/>
                  </a:cubicBezTo>
                  <a:cubicBezTo>
                    <a:pt x="425" y="517"/>
                    <a:pt x="487" y="501"/>
                    <a:pt x="538" y="479"/>
                  </a:cubicBezTo>
                  <a:cubicBezTo>
                    <a:pt x="583" y="625"/>
                    <a:pt x="583" y="625"/>
                    <a:pt x="583" y="625"/>
                  </a:cubicBezTo>
                  <a:cubicBezTo>
                    <a:pt x="509" y="660"/>
                    <a:pt x="440" y="680"/>
                    <a:pt x="336" y="680"/>
                  </a:cubicBezTo>
                  <a:cubicBezTo>
                    <a:pt x="109" y="680"/>
                    <a:pt x="0" y="539"/>
                    <a:pt x="0" y="343"/>
                  </a:cubicBezTo>
                  <a:cubicBezTo>
                    <a:pt x="0" y="127"/>
                    <a:pt x="118" y="0"/>
                    <a:pt x="31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5" name="Freeform 9"/>
            <p:cNvSpPr>
              <a:spLocks noEditPoints="1"/>
            </p:cNvSpPr>
            <p:nvPr userDrawn="1"/>
          </p:nvSpPr>
          <p:spPr bwMode="auto">
            <a:xfrm>
              <a:off x="8110538" y="4522788"/>
              <a:ext cx="95250" cy="107950"/>
            </a:xfrm>
            <a:custGeom>
              <a:avLst/>
              <a:gdLst>
                <a:gd name="T0" fmla="*/ 414 w 599"/>
                <a:gd name="T1" fmla="*/ 266 h 680"/>
                <a:gd name="T2" fmla="*/ 315 w 599"/>
                <a:gd name="T3" fmla="*/ 154 h 680"/>
                <a:gd name="T4" fmla="*/ 200 w 599"/>
                <a:gd name="T5" fmla="*/ 266 h 680"/>
                <a:gd name="T6" fmla="*/ 414 w 599"/>
                <a:gd name="T7" fmla="*/ 266 h 680"/>
                <a:gd name="T8" fmla="*/ 310 w 599"/>
                <a:gd name="T9" fmla="*/ 0 h 680"/>
                <a:gd name="T10" fmla="*/ 599 w 599"/>
                <a:gd name="T11" fmla="*/ 372 h 680"/>
                <a:gd name="T12" fmla="*/ 589 w 599"/>
                <a:gd name="T13" fmla="*/ 387 h 680"/>
                <a:gd name="T14" fmla="*/ 197 w 599"/>
                <a:gd name="T15" fmla="*/ 387 h 680"/>
                <a:gd name="T16" fmla="*/ 359 w 599"/>
                <a:gd name="T17" fmla="*/ 517 h 680"/>
                <a:gd name="T18" fmla="*/ 538 w 599"/>
                <a:gd name="T19" fmla="*/ 479 h 680"/>
                <a:gd name="T20" fmla="*/ 584 w 599"/>
                <a:gd name="T21" fmla="*/ 625 h 680"/>
                <a:gd name="T22" fmla="*/ 336 w 599"/>
                <a:gd name="T23" fmla="*/ 680 h 680"/>
                <a:gd name="T24" fmla="*/ 0 w 599"/>
                <a:gd name="T25" fmla="*/ 343 h 680"/>
                <a:gd name="T26" fmla="*/ 310 w 599"/>
                <a:gd name="T2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9" h="680">
                  <a:moveTo>
                    <a:pt x="414" y="266"/>
                  </a:moveTo>
                  <a:cubicBezTo>
                    <a:pt x="408" y="195"/>
                    <a:pt x="377" y="154"/>
                    <a:pt x="315" y="154"/>
                  </a:cubicBezTo>
                  <a:cubicBezTo>
                    <a:pt x="249" y="154"/>
                    <a:pt x="208" y="194"/>
                    <a:pt x="200" y="266"/>
                  </a:cubicBezTo>
                  <a:cubicBezTo>
                    <a:pt x="414" y="266"/>
                    <a:pt x="414" y="266"/>
                    <a:pt x="414" y="266"/>
                  </a:cubicBezTo>
                  <a:close/>
                  <a:moveTo>
                    <a:pt x="310" y="0"/>
                  </a:moveTo>
                  <a:cubicBezTo>
                    <a:pt x="507" y="0"/>
                    <a:pt x="599" y="149"/>
                    <a:pt x="599" y="372"/>
                  </a:cubicBezTo>
                  <a:cubicBezTo>
                    <a:pt x="589" y="387"/>
                    <a:pt x="589" y="387"/>
                    <a:pt x="589" y="387"/>
                  </a:cubicBezTo>
                  <a:cubicBezTo>
                    <a:pt x="197" y="387"/>
                    <a:pt x="197" y="387"/>
                    <a:pt x="197" y="387"/>
                  </a:cubicBezTo>
                  <a:cubicBezTo>
                    <a:pt x="207" y="473"/>
                    <a:pt x="252" y="517"/>
                    <a:pt x="359" y="517"/>
                  </a:cubicBezTo>
                  <a:cubicBezTo>
                    <a:pt x="425" y="517"/>
                    <a:pt x="487" y="501"/>
                    <a:pt x="538" y="479"/>
                  </a:cubicBezTo>
                  <a:cubicBezTo>
                    <a:pt x="584" y="625"/>
                    <a:pt x="584" y="625"/>
                    <a:pt x="584" y="625"/>
                  </a:cubicBezTo>
                  <a:cubicBezTo>
                    <a:pt x="509" y="660"/>
                    <a:pt x="441" y="680"/>
                    <a:pt x="336" y="680"/>
                  </a:cubicBezTo>
                  <a:cubicBezTo>
                    <a:pt x="109" y="680"/>
                    <a:pt x="0" y="539"/>
                    <a:pt x="0" y="343"/>
                  </a:cubicBezTo>
                  <a:cubicBezTo>
                    <a:pt x="0" y="127"/>
                    <a:pt x="119" y="0"/>
                    <a:pt x="31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Freeform 10"/>
            <p:cNvSpPr>
              <a:spLocks/>
            </p:cNvSpPr>
            <p:nvPr userDrawn="1"/>
          </p:nvSpPr>
          <p:spPr bwMode="auto">
            <a:xfrm>
              <a:off x="8223251" y="4522788"/>
              <a:ext cx="93663" cy="106362"/>
            </a:xfrm>
            <a:custGeom>
              <a:avLst/>
              <a:gdLst>
                <a:gd name="T0" fmla="*/ 0 w 590"/>
                <a:gd name="T1" fmla="*/ 14 h 666"/>
                <a:gd name="T2" fmla="*/ 153 w 590"/>
                <a:gd name="T3" fmla="*/ 14 h 666"/>
                <a:gd name="T4" fmla="*/ 170 w 590"/>
                <a:gd name="T5" fmla="*/ 95 h 666"/>
                <a:gd name="T6" fmla="*/ 366 w 590"/>
                <a:gd name="T7" fmla="*/ 0 h 666"/>
                <a:gd name="T8" fmla="*/ 590 w 590"/>
                <a:gd name="T9" fmla="*/ 264 h 666"/>
                <a:gd name="T10" fmla="*/ 590 w 590"/>
                <a:gd name="T11" fmla="*/ 666 h 666"/>
                <a:gd name="T12" fmla="*/ 401 w 590"/>
                <a:gd name="T13" fmla="*/ 666 h 666"/>
                <a:gd name="T14" fmla="*/ 401 w 590"/>
                <a:gd name="T15" fmla="*/ 278 h 666"/>
                <a:gd name="T16" fmla="*/ 317 w 590"/>
                <a:gd name="T17" fmla="*/ 162 h 666"/>
                <a:gd name="T18" fmla="*/ 190 w 590"/>
                <a:gd name="T19" fmla="*/ 252 h 666"/>
                <a:gd name="T20" fmla="*/ 190 w 590"/>
                <a:gd name="T21" fmla="*/ 666 h 666"/>
                <a:gd name="T22" fmla="*/ 0 w 590"/>
                <a:gd name="T23" fmla="*/ 666 h 666"/>
                <a:gd name="T24" fmla="*/ 0 w 590"/>
                <a:gd name="T25" fmla="*/ 1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666">
                  <a:moveTo>
                    <a:pt x="0" y="14"/>
                  </a:moveTo>
                  <a:cubicBezTo>
                    <a:pt x="153" y="14"/>
                    <a:pt x="153" y="14"/>
                    <a:pt x="153" y="14"/>
                  </a:cubicBezTo>
                  <a:cubicBezTo>
                    <a:pt x="170" y="95"/>
                    <a:pt x="170" y="95"/>
                    <a:pt x="170" y="95"/>
                  </a:cubicBezTo>
                  <a:cubicBezTo>
                    <a:pt x="214" y="36"/>
                    <a:pt x="271" y="0"/>
                    <a:pt x="366" y="0"/>
                  </a:cubicBezTo>
                  <a:cubicBezTo>
                    <a:pt x="520" y="0"/>
                    <a:pt x="590" y="105"/>
                    <a:pt x="590" y="264"/>
                  </a:cubicBezTo>
                  <a:cubicBezTo>
                    <a:pt x="590" y="666"/>
                    <a:pt x="590" y="666"/>
                    <a:pt x="590" y="666"/>
                  </a:cubicBezTo>
                  <a:cubicBezTo>
                    <a:pt x="401" y="666"/>
                    <a:pt x="401" y="666"/>
                    <a:pt x="401" y="666"/>
                  </a:cubicBezTo>
                  <a:cubicBezTo>
                    <a:pt x="401" y="278"/>
                    <a:pt x="401" y="278"/>
                    <a:pt x="401" y="278"/>
                  </a:cubicBezTo>
                  <a:cubicBezTo>
                    <a:pt x="401" y="201"/>
                    <a:pt x="373" y="162"/>
                    <a:pt x="317" y="162"/>
                  </a:cubicBezTo>
                  <a:cubicBezTo>
                    <a:pt x="262" y="162"/>
                    <a:pt x="219" y="195"/>
                    <a:pt x="190" y="252"/>
                  </a:cubicBezTo>
                  <a:cubicBezTo>
                    <a:pt x="190" y="666"/>
                    <a:pt x="190" y="666"/>
                    <a:pt x="190" y="666"/>
                  </a:cubicBezTo>
                  <a:cubicBezTo>
                    <a:pt x="0" y="666"/>
                    <a:pt x="0" y="666"/>
                    <a:pt x="0" y="666"/>
                  </a:cubicBezTo>
                  <a:cubicBezTo>
                    <a:pt x="0" y="14"/>
                    <a:pt x="0" y="14"/>
                    <a:pt x="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11"/>
            <p:cNvSpPr>
              <a:spLocks/>
            </p:cNvSpPr>
            <p:nvPr userDrawn="1"/>
          </p:nvSpPr>
          <p:spPr bwMode="auto">
            <a:xfrm>
              <a:off x="8331201" y="4491038"/>
              <a:ext cx="80963" cy="139700"/>
            </a:xfrm>
            <a:custGeom>
              <a:avLst/>
              <a:gdLst>
                <a:gd name="T0" fmla="*/ 118 w 515"/>
                <a:gd name="T1" fmla="*/ 352 h 882"/>
                <a:gd name="T2" fmla="*/ 0 w 515"/>
                <a:gd name="T3" fmla="*/ 341 h 882"/>
                <a:gd name="T4" fmla="*/ 0 w 515"/>
                <a:gd name="T5" fmla="*/ 216 h 882"/>
                <a:gd name="T6" fmla="*/ 122 w 515"/>
                <a:gd name="T7" fmla="*/ 216 h 882"/>
                <a:gd name="T8" fmla="*/ 146 w 515"/>
                <a:gd name="T9" fmla="*/ 0 h 882"/>
                <a:gd name="T10" fmla="*/ 307 w 515"/>
                <a:gd name="T11" fmla="*/ 0 h 882"/>
                <a:gd name="T12" fmla="*/ 307 w 515"/>
                <a:gd name="T13" fmla="*/ 216 h 882"/>
                <a:gd name="T14" fmla="*/ 487 w 515"/>
                <a:gd name="T15" fmla="*/ 216 h 882"/>
                <a:gd name="T16" fmla="*/ 465 w 515"/>
                <a:gd name="T17" fmla="*/ 352 h 882"/>
                <a:gd name="T18" fmla="*/ 307 w 515"/>
                <a:gd name="T19" fmla="*/ 352 h 882"/>
                <a:gd name="T20" fmla="*/ 307 w 515"/>
                <a:gd name="T21" fmla="*/ 622 h 882"/>
                <a:gd name="T22" fmla="*/ 389 w 515"/>
                <a:gd name="T23" fmla="*/ 719 h 882"/>
                <a:gd name="T24" fmla="*/ 483 w 515"/>
                <a:gd name="T25" fmla="*/ 703 h 882"/>
                <a:gd name="T26" fmla="*/ 515 w 515"/>
                <a:gd name="T27" fmla="*/ 850 h 882"/>
                <a:gd name="T28" fmla="*/ 336 w 515"/>
                <a:gd name="T29" fmla="*/ 882 h 882"/>
                <a:gd name="T30" fmla="*/ 118 w 515"/>
                <a:gd name="T31" fmla="*/ 645 h 882"/>
                <a:gd name="T32" fmla="*/ 118 w 515"/>
                <a:gd name="T33" fmla="*/ 352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5" h="882">
                  <a:moveTo>
                    <a:pt x="118" y="352"/>
                  </a:moveTo>
                  <a:cubicBezTo>
                    <a:pt x="0" y="341"/>
                    <a:pt x="0" y="341"/>
                    <a:pt x="0" y="341"/>
                  </a:cubicBezTo>
                  <a:cubicBezTo>
                    <a:pt x="0" y="216"/>
                    <a:pt x="0" y="216"/>
                    <a:pt x="0" y="216"/>
                  </a:cubicBezTo>
                  <a:cubicBezTo>
                    <a:pt x="122" y="216"/>
                    <a:pt x="122" y="216"/>
                    <a:pt x="122" y="216"/>
                  </a:cubicBezTo>
                  <a:cubicBezTo>
                    <a:pt x="146" y="0"/>
                    <a:pt x="146" y="0"/>
                    <a:pt x="146" y="0"/>
                  </a:cubicBezTo>
                  <a:cubicBezTo>
                    <a:pt x="307" y="0"/>
                    <a:pt x="307" y="0"/>
                    <a:pt x="307" y="0"/>
                  </a:cubicBezTo>
                  <a:cubicBezTo>
                    <a:pt x="307" y="216"/>
                    <a:pt x="307" y="216"/>
                    <a:pt x="307" y="216"/>
                  </a:cubicBezTo>
                  <a:cubicBezTo>
                    <a:pt x="487" y="216"/>
                    <a:pt x="487" y="216"/>
                    <a:pt x="487" y="216"/>
                  </a:cubicBezTo>
                  <a:cubicBezTo>
                    <a:pt x="465" y="352"/>
                    <a:pt x="465" y="352"/>
                    <a:pt x="465" y="352"/>
                  </a:cubicBezTo>
                  <a:cubicBezTo>
                    <a:pt x="307" y="352"/>
                    <a:pt x="307" y="352"/>
                    <a:pt x="307" y="352"/>
                  </a:cubicBezTo>
                  <a:cubicBezTo>
                    <a:pt x="307" y="622"/>
                    <a:pt x="307" y="622"/>
                    <a:pt x="307" y="622"/>
                  </a:cubicBezTo>
                  <a:cubicBezTo>
                    <a:pt x="307" y="686"/>
                    <a:pt x="332" y="719"/>
                    <a:pt x="389" y="719"/>
                  </a:cubicBezTo>
                  <a:cubicBezTo>
                    <a:pt x="422" y="719"/>
                    <a:pt x="451" y="712"/>
                    <a:pt x="483" y="703"/>
                  </a:cubicBezTo>
                  <a:cubicBezTo>
                    <a:pt x="515" y="850"/>
                    <a:pt x="515" y="850"/>
                    <a:pt x="515" y="850"/>
                  </a:cubicBezTo>
                  <a:cubicBezTo>
                    <a:pt x="458" y="869"/>
                    <a:pt x="414" y="882"/>
                    <a:pt x="336" y="882"/>
                  </a:cubicBezTo>
                  <a:cubicBezTo>
                    <a:pt x="173" y="882"/>
                    <a:pt x="118" y="784"/>
                    <a:pt x="118" y="645"/>
                  </a:cubicBezTo>
                  <a:cubicBezTo>
                    <a:pt x="118" y="352"/>
                    <a:pt x="118" y="352"/>
                    <a:pt x="118" y="3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Freeform 12"/>
            <p:cNvSpPr>
              <a:spLocks noEditPoints="1"/>
            </p:cNvSpPr>
            <p:nvPr userDrawn="1"/>
          </p:nvSpPr>
          <p:spPr bwMode="auto">
            <a:xfrm>
              <a:off x="8420101" y="4522788"/>
              <a:ext cx="95250" cy="107950"/>
            </a:xfrm>
            <a:custGeom>
              <a:avLst/>
              <a:gdLst>
                <a:gd name="T0" fmla="*/ 414 w 599"/>
                <a:gd name="T1" fmla="*/ 266 h 680"/>
                <a:gd name="T2" fmla="*/ 315 w 599"/>
                <a:gd name="T3" fmla="*/ 154 h 680"/>
                <a:gd name="T4" fmla="*/ 200 w 599"/>
                <a:gd name="T5" fmla="*/ 266 h 680"/>
                <a:gd name="T6" fmla="*/ 414 w 599"/>
                <a:gd name="T7" fmla="*/ 266 h 680"/>
                <a:gd name="T8" fmla="*/ 310 w 599"/>
                <a:gd name="T9" fmla="*/ 0 h 680"/>
                <a:gd name="T10" fmla="*/ 599 w 599"/>
                <a:gd name="T11" fmla="*/ 372 h 680"/>
                <a:gd name="T12" fmla="*/ 589 w 599"/>
                <a:gd name="T13" fmla="*/ 387 h 680"/>
                <a:gd name="T14" fmla="*/ 197 w 599"/>
                <a:gd name="T15" fmla="*/ 387 h 680"/>
                <a:gd name="T16" fmla="*/ 359 w 599"/>
                <a:gd name="T17" fmla="*/ 517 h 680"/>
                <a:gd name="T18" fmla="*/ 538 w 599"/>
                <a:gd name="T19" fmla="*/ 479 h 680"/>
                <a:gd name="T20" fmla="*/ 584 w 599"/>
                <a:gd name="T21" fmla="*/ 625 h 680"/>
                <a:gd name="T22" fmla="*/ 336 w 599"/>
                <a:gd name="T23" fmla="*/ 680 h 680"/>
                <a:gd name="T24" fmla="*/ 0 w 599"/>
                <a:gd name="T25" fmla="*/ 343 h 680"/>
                <a:gd name="T26" fmla="*/ 310 w 599"/>
                <a:gd name="T2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9" h="680">
                  <a:moveTo>
                    <a:pt x="414" y="266"/>
                  </a:moveTo>
                  <a:cubicBezTo>
                    <a:pt x="408" y="195"/>
                    <a:pt x="377" y="154"/>
                    <a:pt x="315" y="154"/>
                  </a:cubicBezTo>
                  <a:cubicBezTo>
                    <a:pt x="249" y="154"/>
                    <a:pt x="208" y="194"/>
                    <a:pt x="200" y="266"/>
                  </a:cubicBezTo>
                  <a:cubicBezTo>
                    <a:pt x="414" y="266"/>
                    <a:pt x="414" y="266"/>
                    <a:pt x="414" y="266"/>
                  </a:cubicBezTo>
                  <a:close/>
                  <a:moveTo>
                    <a:pt x="310" y="0"/>
                  </a:moveTo>
                  <a:cubicBezTo>
                    <a:pt x="507" y="0"/>
                    <a:pt x="599" y="149"/>
                    <a:pt x="599" y="372"/>
                  </a:cubicBezTo>
                  <a:cubicBezTo>
                    <a:pt x="589" y="387"/>
                    <a:pt x="589" y="387"/>
                    <a:pt x="589" y="387"/>
                  </a:cubicBezTo>
                  <a:cubicBezTo>
                    <a:pt x="197" y="387"/>
                    <a:pt x="197" y="387"/>
                    <a:pt x="197" y="387"/>
                  </a:cubicBezTo>
                  <a:cubicBezTo>
                    <a:pt x="207" y="473"/>
                    <a:pt x="252" y="517"/>
                    <a:pt x="359" y="517"/>
                  </a:cubicBezTo>
                  <a:cubicBezTo>
                    <a:pt x="425" y="517"/>
                    <a:pt x="487" y="501"/>
                    <a:pt x="538" y="479"/>
                  </a:cubicBezTo>
                  <a:cubicBezTo>
                    <a:pt x="584" y="625"/>
                    <a:pt x="584" y="625"/>
                    <a:pt x="584" y="625"/>
                  </a:cubicBezTo>
                  <a:cubicBezTo>
                    <a:pt x="509" y="660"/>
                    <a:pt x="440" y="680"/>
                    <a:pt x="336" y="680"/>
                  </a:cubicBezTo>
                  <a:cubicBezTo>
                    <a:pt x="109" y="680"/>
                    <a:pt x="0" y="539"/>
                    <a:pt x="0" y="343"/>
                  </a:cubicBezTo>
                  <a:cubicBezTo>
                    <a:pt x="0" y="127"/>
                    <a:pt x="119" y="0"/>
                    <a:pt x="31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9" name="Freeform 13"/>
            <p:cNvSpPr>
              <a:spLocks noEditPoints="1"/>
            </p:cNvSpPr>
            <p:nvPr userDrawn="1"/>
          </p:nvSpPr>
          <p:spPr bwMode="auto">
            <a:xfrm>
              <a:off x="7604126" y="4714875"/>
              <a:ext cx="96838" cy="152400"/>
            </a:xfrm>
            <a:custGeom>
              <a:avLst/>
              <a:gdLst>
                <a:gd name="T0" fmla="*/ 425 w 615"/>
                <a:gd name="T1" fmla="*/ 424 h 961"/>
                <a:gd name="T2" fmla="*/ 425 w 615"/>
                <a:gd name="T3" fmla="*/ 171 h 961"/>
                <a:gd name="T4" fmla="*/ 337 w 615"/>
                <a:gd name="T5" fmla="*/ 163 h 961"/>
                <a:gd name="T6" fmla="*/ 198 w 615"/>
                <a:gd name="T7" fmla="*/ 337 h 961"/>
                <a:gd name="T8" fmla="*/ 298 w 615"/>
                <a:gd name="T9" fmla="*/ 504 h 961"/>
                <a:gd name="T10" fmla="*/ 425 w 615"/>
                <a:gd name="T11" fmla="*/ 424 h 961"/>
                <a:gd name="T12" fmla="*/ 275 w 615"/>
                <a:gd name="T13" fmla="*/ 798 h 961"/>
                <a:gd name="T14" fmla="*/ 425 w 615"/>
                <a:gd name="T15" fmla="*/ 654 h 961"/>
                <a:gd name="T16" fmla="*/ 425 w 615"/>
                <a:gd name="T17" fmla="*/ 593 h 961"/>
                <a:gd name="T18" fmla="*/ 256 w 615"/>
                <a:gd name="T19" fmla="*/ 666 h 961"/>
                <a:gd name="T20" fmla="*/ 0 w 615"/>
                <a:gd name="T21" fmla="*/ 337 h 961"/>
                <a:gd name="T22" fmla="*/ 338 w 615"/>
                <a:gd name="T23" fmla="*/ 0 h 961"/>
                <a:gd name="T24" fmla="*/ 615 w 615"/>
                <a:gd name="T25" fmla="*/ 48 h 961"/>
                <a:gd name="T26" fmla="*/ 615 w 615"/>
                <a:gd name="T27" fmla="*/ 654 h 961"/>
                <a:gd name="T28" fmla="*/ 283 w 615"/>
                <a:gd name="T29" fmla="*/ 961 h 961"/>
                <a:gd name="T30" fmla="*/ 19 w 615"/>
                <a:gd name="T31" fmla="*/ 910 h 961"/>
                <a:gd name="T32" fmla="*/ 69 w 615"/>
                <a:gd name="T33" fmla="*/ 760 h 961"/>
                <a:gd name="T34" fmla="*/ 275 w 615"/>
                <a:gd name="T35" fmla="*/ 798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5" h="961">
                  <a:moveTo>
                    <a:pt x="425" y="424"/>
                  </a:moveTo>
                  <a:cubicBezTo>
                    <a:pt x="425" y="171"/>
                    <a:pt x="425" y="171"/>
                    <a:pt x="425" y="171"/>
                  </a:cubicBezTo>
                  <a:cubicBezTo>
                    <a:pt x="399" y="165"/>
                    <a:pt x="368" y="163"/>
                    <a:pt x="337" y="163"/>
                  </a:cubicBezTo>
                  <a:cubicBezTo>
                    <a:pt x="245" y="163"/>
                    <a:pt x="198" y="219"/>
                    <a:pt x="198" y="337"/>
                  </a:cubicBezTo>
                  <a:cubicBezTo>
                    <a:pt x="198" y="460"/>
                    <a:pt x="239" y="504"/>
                    <a:pt x="298" y="504"/>
                  </a:cubicBezTo>
                  <a:cubicBezTo>
                    <a:pt x="355" y="504"/>
                    <a:pt x="397" y="471"/>
                    <a:pt x="425" y="424"/>
                  </a:cubicBezTo>
                  <a:close/>
                  <a:moveTo>
                    <a:pt x="275" y="798"/>
                  </a:moveTo>
                  <a:cubicBezTo>
                    <a:pt x="378" y="798"/>
                    <a:pt x="425" y="751"/>
                    <a:pt x="425" y="654"/>
                  </a:cubicBezTo>
                  <a:cubicBezTo>
                    <a:pt x="425" y="593"/>
                    <a:pt x="425" y="593"/>
                    <a:pt x="425" y="593"/>
                  </a:cubicBezTo>
                  <a:cubicBezTo>
                    <a:pt x="386" y="634"/>
                    <a:pt x="330" y="666"/>
                    <a:pt x="256" y="666"/>
                  </a:cubicBezTo>
                  <a:cubicBezTo>
                    <a:pt x="100" y="666"/>
                    <a:pt x="0" y="548"/>
                    <a:pt x="0" y="337"/>
                  </a:cubicBezTo>
                  <a:cubicBezTo>
                    <a:pt x="0" y="132"/>
                    <a:pt x="126" y="0"/>
                    <a:pt x="338" y="0"/>
                  </a:cubicBezTo>
                  <a:cubicBezTo>
                    <a:pt x="436" y="0"/>
                    <a:pt x="528" y="17"/>
                    <a:pt x="615" y="48"/>
                  </a:cubicBezTo>
                  <a:cubicBezTo>
                    <a:pt x="615" y="654"/>
                    <a:pt x="615" y="654"/>
                    <a:pt x="615" y="654"/>
                  </a:cubicBezTo>
                  <a:cubicBezTo>
                    <a:pt x="615" y="838"/>
                    <a:pt x="517" y="961"/>
                    <a:pt x="283" y="961"/>
                  </a:cubicBezTo>
                  <a:cubicBezTo>
                    <a:pt x="186" y="961"/>
                    <a:pt x="95" y="941"/>
                    <a:pt x="19" y="910"/>
                  </a:cubicBezTo>
                  <a:cubicBezTo>
                    <a:pt x="69" y="760"/>
                    <a:pt x="69" y="760"/>
                    <a:pt x="69" y="760"/>
                  </a:cubicBezTo>
                  <a:cubicBezTo>
                    <a:pt x="144" y="787"/>
                    <a:pt x="209" y="798"/>
                    <a:pt x="275" y="798"/>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14"/>
            <p:cNvSpPr>
              <a:spLocks noEditPoints="1"/>
            </p:cNvSpPr>
            <p:nvPr userDrawn="1"/>
          </p:nvSpPr>
          <p:spPr bwMode="auto">
            <a:xfrm>
              <a:off x="7718426" y="4714875"/>
              <a:ext cx="103188" cy="107950"/>
            </a:xfrm>
            <a:custGeom>
              <a:avLst/>
              <a:gdLst>
                <a:gd name="T0" fmla="*/ 455 w 653"/>
                <a:gd name="T1" fmla="*/ 340 h 680"/>
                <a:gd name="T2" fmla="*/ 326 w 653"/>
                <a:gd name="T3" fmla="*/ 163 h 680"/>
                <a:gd name="T4" fmla="*/ 198 w 653"/>
                <a:gd name="T5" fmla="*/ 340 h 680"/>
                <a:gd name="T6" fmla="*/ 326 w 653"/>
                <a:gd name="T7" fmla="*/ 518 h 680"/>
                <a:gd name="T8" fmla="*/ 455 w 653"/>
                <a:gd name="T9" fmla="*/ 340 h 680"/>
                <a:gd name="T10" fmla="*/ 326 w 653"/>
                <a:gd name="T11" fmla="*/ 0 h 680"/>
                <a:gd name="T12" fmla="*/ 653 w 653"/>
                <a:gd name="T13" fmla="*/ 340 h 680"/>
                <a:gd name="T14" fmla="*/ 326 w 653"/>
                <a:gd name="T15" fmla="*/ 680 h 680"/>
                <a:gd name="T16" fmla="*/ 0 w 653"/>
                <a:gd name="T17" fmla="*/ 340 h 680"/>
                <a:gd name="T18" fmla="*/ 326 w 653"/>
                <a:gd name="T19"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3" h="680">
                  <a:moveTo>
                    <a:pt x="455" y="340"/>
                  </a:moveTo>
                  <a:cubicBezTo>
                    <a:pt x="455" y="222"/>
                    <a:pt x="405" y="163"/>
                    <a:pt x="326" y="163"/>
                  </a:cubicBezTo>
                  <a:cubicBezTo>
                    <a:pt x="247" y="163"/>
                    <a:pt x="198" y="222"/>
                    <a:pt x="198" y="340"/>
                  </a:cubicBezTo>
                  <a:cubicBezTo>
                    <a:pt x="198" y="458"/>
                    <a:pt x="247" y="518"/>
                    <a:pt x="326" y="518"/>
                  </a:cubicBezTo>
                  <a:cubicBezTo>
                    <a:pt x="405" y="518"/>
                    <a:pt x="455" y="458"/>
                    <a:pt x="455" y="340"/>
                  </a:cubicBezTo>
                  <a:close/>
                  <a:moveTo>
                    <a:pt x="326" y="0"/>
                  </a:moveTo>
                  <a:cubicBezTo>
                    <a:pt x="535" y="0"/>
                    <a:pt x="653" y="127"/>
                    <a:pt x="653" y="340"/>
                  </a:cubicBezTo>
                  <a:cubicBezTo>
                    <a:pt x="653" y="553"/>
                    <a:pt x="535" y="680"/>
                    <a:pt x="326" y="680"/>
                  </a:cubicBezTo>
                  <a:cubicBezTo>
                    <a:pt x="118" y="680"/>
                    <a:pt x="0" y="553"/>
                    <a:pt x="0" y="340"/>
                  </a:cubicBezTo>
                  <a:cubicBezTo>
                    <a:pt x="0" y="127"/>
                    <a:pt x="118" y="0"/>
                    <a:pt x="326" y="0"/>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15"/>
            <p:cNvSpPr>
              <a:spLocks noEditPoints="1"/>
            </p:cNvSpPr>
            <p:nvPr userDrawn="1"/>
          </p:nvSpPr>
          <p:spPr bwMode="auto">
            <a:xfrm>
              <a:off x="7834313" y="4714875"/>
              <a:ext cx="104775" cy="107950"/>
            </a:xfrm>
            <a:custGeom>
              <a:avLst/>
              <a:gdLst>
                <a:gd name="T0" fmla="*/ 455 w 653"/>
                <a:gd name="T1" fmla="*/ 340 h 680"/>
                <a:gd name="T2" fmla="*/ 326 w 653"/>
                <a:gd name="T3" fmla="*/ 163 h 680"/>
                <a:gd name="T4" fmla="*/ 198 w 653"/>
                <a:gd name="T5" fmla="*/ 340 h 680"/>
                <a:gd name="T6" fmla="*/ 326 w 653"/>
                <a:gd name="T7" fmla="*/ 518 h 680"/>
                <a:gd name="T8" fmla="*/ 455 w 653"/>
                <a:gd name="T9" fmla="*/ 340 h 680"/>
                <a:gd name="T10" fmla="*/ 326 w 653"/>
                <a:gd name="T11" fmla="*/ 0 h 680"/>
                <a:gd name="T12" fmla="*/ 653 w 653"/>
                <a:gd name="T13" fmla="*/ 340 h 680"/>
                <a:gd name="T14" fmla="*/ 326 w 653"/>
                <a:gd name="T15" fmla="*/ 680 h 680"/>
                <a:gd name="T16" fmla="*/ 0 w 653"/>
                <a:gd name="T17" fmla="*/ 340 h 680"/>
                <a:gd name="T18" fmla="*/ 326 w 653"/>
                <a:gd name="T19"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3" h="680">
                  <a:moveTo>
                    <a:pt x="455" y="340"/>
                  </a:moveTo>
                  <a:cubicBezTo>
                    <a:pt x="455" y="222"/>
                    <a:pt x="406" y="163"/>
                    <a:pt x="326" y="163"/>
                  </a:cubicBezTo>
                  <a:cubicBezTo>
                    <a:pt x="247" y="163"/>
                    <a:pt x="198" y="222"/>
                    <a:pt x="198" y="340"/>
                  </a:cubicBezTo>
                  <a:cubicBezTo>
                    <a:pt x="198" y="458"/>
                    <a:pt x="247" y="518"/>
                    <a:pt x="326" y="518"/>
                  </a:cubicBezTo>
                  <a:cubicBezTo>
                    <a:pt x="406" y="518"/>
                    <a:pt x="455" y="458"/>
                    <a:pt x="455" y="340"/>
                  </a:cubicBezTo>
                  <a:close/>
                  <a:moveTo>
                    <a:pt x="326" y="0"/>
                  </a:moveTo>
                  <a:cubicBezTo>
                    <a:pt x="535" y="0"/>
                    <a:pt x="653" y="127"/>
                    <a:pt x="653" y="340"/>
                  </a:cubicBezTo>
                  <a:cubicBezTo>
                    <a:pt x="653" y="553"/>
                    <a:pt x="535" y="680"/>
                    <a:pt x="326" y="680"/>
                  </a:cubicBezTo>
                  <a:cubicBezTo>
                    <a:pt x="118" y="680"/>
                    <a:pt x="0" y="553"/>
                    <a:pt x="0" y="340"/>
                  </a:cubicBezTo>
                  <a:cubicBezTo>
                    <a:pt x="0" y="127"/>
                    <a:pt x="118" y="0"/>
                    <a:pt x="326" y="0"/>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16"/>
            <p:cNvSpPr>
              <a:spLocks noEditPoints="1"/>
            </p:cNvSpPr>
            <p:nvPr userDrawn="1"/>
          </p:nvSpPr>
          <p:spPr bwMode="auto">
            <a:xfrm>
              <a:off x="7945438" y="4668838"/>
              <a:ext cx="49213" cy="152400"/>
            </a:xfrm>
            <a:custGeom>
              <a:avLst/>
              <a:gdLst>
                <a:gd name="T0" fmla="*/ 94 w 307"/>
                <a:gd name="T1" fmla="*/ 104 h 960"/>
                <a:gd name="T2" fmla="*/ 201 w 307"/>
                <a:gd name="T3" fmla="*/ 0 h 960"/>
                <a:gd name="T4" fmla="*/ 307 w 307"/>
                <a:gd name="T5" fmla="*/ 104 h 960"/>
                <a:gd name="T6" fmla="*/ 201 w 307"/>
                <a:gd name="T7" fmla="*/ 210 h 960"/>
                <a:gd name="T8" fmla="*/ 94 w 307"/>
                <a:gd name="T9" fmla="*/ 104 h 960"/>
                <a:gd name="T10" fmla="*/ 106 w 307"/>
                <a:gd name="T11" fmla="*/ 444 h 960"/>
                <a:gd name="T12" fmla="*/ 0 w 307"/>
                <a:gd name="T13" fmla="*/ 433 h 960"/>
                <a:gd name="T14" fmla="*/ 0 w 307"/>
                <a:gd name="T15" fmla="*/ 308 h 960"/>
                <a:gd name="T16" fmla="*/ 296 w 307"/>
                <a:gd name="T17" fmla="*/ 308 h 960"/>
                <a:gd name="T18" fmla="*/ 296 w 307"/>
                <a:gd name="T19" fmla="*/ 960 h 960"/>
                <a:gd name="T20" fmla="*/ 106 w 307"/>
                <a:gd name="T21" fmla="*/ 960 h 960"/>
                <a:gd name="T22" fmla="*/ 106 w 307"/>
                <a:gd name="T23" fmla="*/ 44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960">
                  <a:moveTo>
                    <a:pt x="94" y="104"/>
                  </a:moveTo>
                  <a:cubicBezTo>
                    <a:pt x="94" y="47"/>
                    <a:pt x="145" y="0"/>
                    <a:pt x="201" y="0"/>
                  </a:cubicBezTo>
                  <a:cubicBezTo>
                    <a:pt x="257" y="0"/>
                    <a:pt x="307" y="47"/>
                    <a:pt x="307" y="104"/>
                  </a:cubicBezTo>
                  <a:cubicBezTo>
                    <a:pt x="307" y="164"/>
                    <a:pt x="257" y="210"/>
                    <a:pt x="201" y="210"/>
                  </a:cubicBezTo>
                  <a:cubicBezTo>
                    <a:pt x="145" y="210"/>
                    <a:pt x="94" y="165"/>
                    <a:pt x="94" y="104"/>
                  </a:cubicBezTo>
                  <a:close/>
                  <a:moveTo>
                    <a:pt x="106" y="444"/>
                  </a:moveTo>
                  <a:cubicBezTo>
                    <a:pt x="0" y="433"/>
                    <a:pt x="0" y="433"/>
                    <a:pt x="0" y="433"/>
                  </a:cubicBezTo>
                  <a:cubicBezTo>
                    <a:pt x="0" y="308"/>
                    <a:pt x="0" y="308"/>
                    <a:pt x="0" y="308"/>
                  </a:cubicBezTo>
                  <a:cubicBezTo>
                    <a:pt x="296" y="308"/>
                    <a:pt x="296" y="308"/>
                    <a:pt x="296" y="308"/>
                  </a:cubicBezTo>
                  <a:cubicBezTo>
                    <a:pt x="296" y="960"/>
                    <a:pt x="296" y="960"/>
                    <a:pt x="296" y="960"/>
                  </a:cubicBezTo>
                  <a:cubicBezTo>
                    <a:pt x="106" y="960"/>
                    <a:pt x="106" y="960"/>
                    <a:pt x="106" y="960"/>
                  </a:cubicBezTo>
                  <a:cubicBezTo>
                    <a:pt x="106" y="444"/>
                    <a:pt x="106" y="444"/>
                    <a:pt x="106" y="444"/>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17"/>
            <p:cNvSpPr>
              <a:spLocks/>
            </p:cNvSpPr>
            <p:nvPr userDrawn="1"/>
          </p:nvSpPr>
          <p:spPr bwMode="auto">
            <a:xfrm>
              <a:off x="8012113" y="4714875"/>
              <a:ext cx="84138" cy="107950"/>
            </a:xfrm>
            <a:custGeom>
              <a:avLst/>
              <a:gdLst>
                <a:gd name="T0" fmla="*/ 48 w 529"/>
                <a:gd name="T1" fmla="*/ 472 h 680"/>
                <a:gd name="T2" fmla="*/ 257 w 529"/>
                <a:gd name="T3" fmla="*/ 518 h 680"/>
                <a:gd name="T4" fmla="*/ 329 w 529"/>
                <a:gd name="T5" fmla="*/ 472 h 680"/>
                <a:gd name="T6" fmla="*/ 23 w 529"/>
                <a:gd name="T7" fmla="*/ 202 h 680"/>
                <a:gd name="T8" fmla="*/ 279 w 529"/>
                <a:gd name="T9" fmla="*/ 0 h 680"/>
                <a:gd name="T10" fmla="*/ 517 w 529"/>
                <a:gd name="T11" fmla="*/ 51 h 680"/>
                <a:gd name="T12" fmla="*/ 459 w 529"/>
                <a:gd name="T13" fmla="*/ 197 h 680"/>
                <a:gd name="T14" fmla="*/ 293 w 529"/>
                <a:gd name="T15" fmla="*/ 163 h 680"/>
                <a:gd name="T16" fmla="*/ 225 w 529"/>
                <a:gd name="T17" fmla="*/ 204 h 680"/>
                <a:gd name="T18" fmla="*/ 529 w 529"/>
                <a:gd name="T19" fmla="*/ 468 h 680"/>
                <a:gd name="T20" fmla="*/ 267 w 529"/>
                <a:gd name="T21" fmla="*/ 680 h 680"/>
                <a:gd name="T22" fmla="*/ 0 w 529"/>
                <a:gd name="T23" fmla="*/ 625 h 680"/>
                <a:gd name="T24" fmla="*/ 48 w 529"/>
                <a:gd name="T25" fmla="*/ 472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9" h="680">
                  <a:moveTo>
                    <a:pt x="48" y="472"/>
                  </a:moveTo>
                  <a:cubicBezTo>
                    <a:pt x="120" y="498"/>
                    <a:pt x="197" y="518"/>
                    <a:pt x="257" y="518"/>
                  </a:cubicBezTo>
                  <a:cubicBezTo>
                    <a:pt x="304" y="518"/>
                    <a:pt x="329" y="504"/>
                    <a:pt x="329" y="472"/>
                  </a:cubicBezTo>
                  <a:cubicBezTo>
                    <a:pt x="329" y="390"/>
                    <a:pt x="23" y="424"/>
                    <a:pt x="23" y="202"/>
                  </a:cubicBezTo>
                  <a:cubicBezTo>
                    <a:pt x="23" y="91"/>
                    <a:pt x="118" y="0"/>
                    <a:pt x="279" y="0"/>
                  </a:cubicBezTo>
                  <a:cubicBezTo>
                    <a:pt x="373" y="0"/>
                    <a:pt x="440" y="18"/>
                    <a:pt x="517" y="51"/>
                  </a:cubicBezTo>
                  <a:cubicBezTo>
                    <a:pt x="459" y="197"/>
                    <a:pt x="459" y="197"/>
                    <a:pt x="459" y="197"/>
                  </a:cubicBezTo>
                  <a:cubicBezTo>
                    <a:pt x="403" y="175"/>
                    <a:pt x="338" y="163"/>
                    <a:pt x="293" y="163"/>
                  </a:cubicBezTo>
                  <a:cubicBezTo>
                    <a:pt x="246" y="163"/>
                    <a:pt x="225" y="175"/>
                    <a:pt x="225" y="204"/>
                  </a:cubicBezTo>
                  <a:cubicBezTo>
                    <a:pt x="225" y="286"/>
                    <a:pt x="529" y="253"/>
                    <a:pt x="529" y="468"/>
                  </a:cubicBezTo>
                  <a:cubicBezTo>
                    <a:pt x="529" y="589"/>
                    <a:pt x="458" y="680"/>
                    <a:pt x="267" y="680"/>
                  </a:cubicBezTo>
                  <a:cubicBezTo>
                    <a:pt x="173" y="680"/>
                    <a:pt x="84" y="655"/>
                    <a:pt x="0" y="625"/>
                  </a:cubicBezTo>
                  <a:cubicBezTo>
                    <a:pt x="48" y="472"/>
                    <a:pt x="48" y="472"/>
                    <a:pt x="48" y="472"/>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8"/>
            <p:cNvSpPr>
              <a:spLocks noEditPoints="1"/>
            </p:cNvSpPr>
            <p:nvPr userDrawn="1"/>
          </p:nvSpPr>
          <p:spPr bwMode="auto">
            <a:xfrm>
              <a:off x="8110538" y="4714875"/>
              <a:ext cx="95250" cy="107950"/>
            </a:xfrm>
            <a:custGeom>
              <a:avLst/>
              <a:gdLst>
                <a:gd name="T0" fmla="*/ 414 w 598"/>
                <a:gd name="T1" fmla="*/ 266 h 680"/>
                <a:gd name="T2" fmla="*/ 315 w 598"/>
                <a:gd name="T3" fmla="*/ 154 h 680"/>
                <a:gd name="T4" fmla="*/ 199 w 598"/>
                <a:gd name="T5" fmla="*/ 266 h 680"/>
                <a:gd name="T6" fmla="*/ 414 w 598"/>
                <a:gd name="T7" fmla="*/ 266 h 680"/>
                <a:gd name="T8" fmla="*/ 309 w 598"/>
                <a:gd name="T9" fmla="*/ 0 h 680"/>
                <a:gd name="T10" fmla="*/ 598 w 598"/>
                <a:gd name="T11" fmla="*/ 372 h 680"/>
                <a:gd name="T12" fmla="*/ 588 w 598"/>
                <a:gd name="T13" fmla="*/ 387 h 680"/>
                <a:gd name="T14" fmla="*/ 196 w 598"/>
                <a:gd name="T15" fmla="*/ 387 h 680"/>
                <a:gd name="T16" fmla="*/ 359 w 598"/>
                <a:gd name="T17" fmla="*/ 518 h 680"/>
                <a:gd name="T18" fmla="*/ 537 w 598"/>
                <a:gd name="T19" fmla="*/ 479 h 680"/>
                <a:gd name="T20" fmla="*/ 583 w 598"/>
                <a:gd name="T21" fmla="*/ 625 h 680"/>
                <a:gd name="T22" fmla="*/ 335 w 598"/>
                <a:gd name="T23" fmla="*/ 680 h 680"/>
                <a:gd name="T24" fmla="*/ 0 w 598"/>
                <a:gd name="T25" fmla="*/ 343 h 680"/>
                <a:gd name="T26" fmla="*/ 309 w 598"/>
                <a:gd name="T2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8" h="680">
                  <a:moveTo>
                    <a:pt x="414" y="266"/>
                  </a:moveTo>
                  <a:cubicBezTo>
                    <a:pt x="407" y="196"/>
                    <a:pt x="376" y="154"/>
                    <a:pt x="315" y="154"/>
                  </a:cubicBezTo>
                  <a:cubicBezTo>
                    <a:pt x="248" y="154"/>
                    <a:pt x="207" y="194"/>
                    <a:pt x="199" y="266"/>
                  </a:cubicBezTo>
                  <a:cubicBezTo>
                    <a:pt x="414" y="266"/>
                    <a:pt x="414" y="266"/>
                    <a:pt x="414" y="266"/>
                  </a:cubicBezTo>
                  <a:close/>
                  <a:moveTo>
                    <a:pt x="309" y="0"/>
                  </a:moveTo>
                  <a:cubicBezTo>
                    <a:pt x="506" y="0"/>
                    <a:pt x="598" y="149"/>
                    <a:pt x="598" y="372"/>
                  </a:cubicBezTo>
                  <a:cubicBezTo>
                    <a:pt x="588" y="387"/>
                    <a:pt x="588" y="387"/>
                    <a:pt x="588" y="387"/>
                  </a:cubicBezTo>
                  <a:cubicBezTo>
                    <a:pt x="196" y="387"/>
                    <a:pt x="196" y="387"/>
                    <a:pt x="196" y="387"/>
                  </a:cubicBezTo>
                  <a:cubicBezTo>
                    <a:pt x="206" y="474"/>
                    <a:pt x="251" y="518"/>
                    <a:pt x="359" y="518"/>
                  </a:cubicBezTo>
                  <a:cubicBezTo>
                    <a:pt x="425" y="518"/>
                    <a:pt x="486" y="501"/>
                    <a:pt x="537" y="479"/>
                  </a:cubicBezTo>
                  <a:cubicBezTo>
                    <a:pt x="583" y="625"/>
                    <a:pt x="583" y="625"/>
                    <a:pt x="583" y="625"/>
                  </a:cubicBezTo>
                  <a:cubicBezTo>
                    <a:pt x="508" y="661"/>
                    <a:pt x="440" y="680"/>
                    <a:pt x="335" y="680"/>
                  </a:cubicBezTo>
                  <a:cubicBezTo>
                    <a:pt x="108" y="680"/>
                    <a:pt x="0" y="540"/>
                    <a:pt x="0" y="343"/>
                  </a:cubicBezTo>
                  <a:cubicBezTo>
                    <a:pt x="0" y="127"/>
                    <a:pt x="118" y="0"/>
                    <a:pt x="309" y="0"/>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19"/>
            <p:cNvSpPr>
              <a:spLocks/>
            </p:cNvSpPr>
            <p:nvPr userDrawn="1"/>
          </p:nvSpPr>
          <p:spPr bwMode="auto">
            <a:xfrm>
              <a:off x="8221663" y="4714875"/>
              <a:ext cx="152400" cy="106362"/>
            </a:xfrm>
            <a:custGeom>
              <a:avLst/>
              <a:gdLst>
                <a:gd name="T0" fmla="*/ 0 w 966"/>
                <a:gd name="T1" fmla="*/ 14 h 666"/>
                <a:gd name="T2" fmla="*/ 153 w 966"/>
                <a:gd name="T3" fmla="*/ 14 h 666"/>
                <a:gd name="T4" fmla="*/ 171 w 966"/>
                <a:gd name="T5" fmla="*/ 99 h 666"/>
                <a:gd name="T6" fmla="*/ 355 w 966"/>
                <a:gd name="T7" fmla="*/ 0 h 666"/>
                <a:gd name="T8" fmla="*/ 547 w 966"/>
                <a:gd name="T9" fmla="*/ 112 h 666"/>
                <a:gd name="T10" fmla="*/ 741 w 966"/>
                <a:gd name="T11" fmla="*/ 0 h 666"/>
                <a:gd name="T12" fmla="*/ 966 w 966"/>
                <a:gd name="T13" fmla="*/ 264 h 666"/>
                <a:gd name="T14" fmla="*/ 966 w 966"/>
                <a:gd name="T15" fmla="*/ 666 h 666"/>
                <a:gd name="T16" fmla="*/ 776 w 966"/>
                <a:gd name="T17" fmla="*/ 666 h 666"/>
                <a:gd name="T18" fmla="*/ 776 w 966"/>
                <a:gd name="T19" fmla="*/ 278 h 666"/>
                <a:gd name="T20" fmla="*/ 692 w 966"/>
                <a:gd name="T21" fmla="*/ 163 h 666"/>
                <a:gd name="T22" fmla="*/ 578 w 966"/>
                <a:gd name="T23" fmla="*/ 252 h 666"/>
                <a:gd name="T24" fmla="*/ 578 w 966"/>
                <a:gd name="T25" fmla="*/ 666 h 666"/>
                <a:gd name="T26" fmla="*/ 388 w 966"/>
                <a:gd name="T27" fmla="*/ 666 h 666"/>
                <a:gd name="T28" fmla="*/ 388 w 966"/>
                <a:gd name="T29" fmla="*/ 278 h 666"/>
                <a:gd name="T30" fmla="*/ 311 w 966"/>
                <a:gd name="T31" fmla="*/ 163 h 666"/>
                <a:gd name="T32" fmla="*/ 190 w 966"/>
                <a:gd name="T33" fmla="*/ 252 h 666"/>
                <a:gd name="T34" fmla="*/ 190 w 966"/>
                <a:gd name="T35" fmla="*/ 666 h 666"/>
                <a:gd name="T36" fmla="*/ 0 w 966"/>
                <a:gd name="T37" fmla="*/ 666 h 666"/>
                <a:gd name="T38" fmla="*/ 0 w 966"/>
                <a:gd name="T39" fmla="*/ 1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6" h="666">
                  <a:moveTo>
                    <a:pt x="0" y="14"/>
                  </a:moveTo>
                  <a:cubicBezTo>
                    <a:pt x="153" y="14"/>
                    <a:pt x="153" y="14"/>
                    <a:pt x="153" y="14"/>
                  </a:cubicBezTo>
                  <a:cubicBezTo>
                    <a:pt x="171" y="99"/>
                    <a:pt x="171" y="99"/>
                    <a:pt x="171" y="99"/>
                  </a:cubicBezTo>
                  <a:cubicBezTo>
                    <a:pt x="212" y="36"/>
                    <a:pt x="274" y="0"/>
                    <a:pt x="355" y="0"/>
                  </a:cubicBezTo>
                  <a:cubicBezTo>
                    <a:pt x="454" y="0"/>
                    <a:pt x="517" y="46"/>
                    <a:pt x="547" y="112"/>
                  </a:cubicBezTo>
                  <a:cubicBezTo>
                    <a:pt x="590" y="47"/>
                    <a:pt x="649" y="0"/>
                    <a:pt x="741" y="0"/>
                  </a:cubicBezTo>
                  <a:cubicBezTo>
                    <a:pt x="895" y="0"/>
                    <a:pt x="966" y="105"/>
                    <a:pt x="966" y="264"/>
                  </a:cubicBezTo>
                  <a:cubicBezTo>
                    <a:pt x="966" y="666"/>
                    <a:pt x="966" y="666"/>
                    <a:pt x="966" y="666"/>
                  </a:cubicBezTo>
                  <a:cubicBezTo>
                    <a:pt x="776" y="666"/>
                    <a:pt x="776" y="666"/>
                    <a:pt x="776" y="666"/>
                  </a:cubicBezTo>
                  <a:cubicBezTo>
                    <a:pt x="776" y="278"/>
                    <a:pt x="776" y="278"/>
                    <a:pt x="776" y="278"/>
                  </a:cubicBezTo>
                  <a:cubicBezTo>
                    <a:pt x="776" y="201"/>
                    <a:pt x="748" y="163"/>
                    <a:pt x="692" y="163"/>
                  </a:cubicBezTo>
                  <a:cubicBezTo>
                    <a:pt x="646" y="163"/>
                    <a:pt x="605" y="193"/>
                    <a:pt x="578" y="252"/>
                  </a:cubicBezTo>
                  <a:cubicBezTo>
                    <a:pt x="578" y="666"/>
                    <a:pt x="578" y="666"/>
                    <a:pt x="578" y="666"/>
                  </a:cubicBezTo>
                  <a:cubicBezTo>
                    <a:pt x="388" y="666"/>
                    <a:pt x="388" y="666"/>
                    <a:pt x="388" y="666"/>
                  </a:cubicBezTo>
                  <a:cubicBezTo>
                    <a:pt x="388" y="278"/>
                    <a:pt x="388" y="278"/>
                    <a:pt x="388" y="278"/>
                  </a:cubicBezTo>
                  <a:cubicBezTo>
                    <a:pt x="388" y="201"/>
                    <a:pt x="362" y="163"/>
                    <a:pt x="311" y="163"/>
                  </a:cubicBezTo>
                  <a:cubicBezTo>
                    <a:pt x="260" y="163"/>
                    <a:pt x="216" y="196"/>
                    <a:pt x="190" y="252"/>
                  </a:cubicBezTo>
                  <a:cubicBezTo>
                    <a:pt x="190" y="666"/>
                    <a:pt x="190" y="666"/>
                    <a:pt x="190" y="666"/>
                  </a:cubicBezTo>
                  <a:cubicBezTo>
                    <a:pt x="0" y="666"/>
                    <a:pt x="0" y="666"/>
                    <a:pt x="0" y="666"/>
                  </a:cubicBezTo>
                  <a:cubicBezTo>
                    <a:pt x="0" y="14"/>
                    <a:pt x="0" y="14"/>
                    <a:pt x="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26" name="Freeform 20"/>
            <p:cNvSpPr>
              <a:spLocks noEditPoints="1"/>
            </p:cNvSpPr>
            <p:nvPr userDrawn="1"/>
          </p:nvSpPr>
          <p:spPr bwMode="auto">
            <a:xfrm>
              <a:off x="8389938" y="4714875"/>
              <a:ext cx="95250" cy="107950"/>
            </a:xfrm>
            <a:custGeom>
              <a:avLst/>
              <a:gdLst>
                <a:gd name="T0" fmla="*/ 415 w 599"/>
                <a:gd name="T1" fmla="*/ 266 h 680"/>
                <a:gd name="T2" fmla="*/ 316 w 599"/>
                <a:gd name="T3" fmla="*/ 154 h 680"/>
                <a:gd name="T4" fmla="*/ 200 w 599"/>
                <a:gd name="T5" fmla="*/ 266 h 680"/>
                <a:gd name="T6" fmla="*/ 415 w 599"/>
                <a:gd name="T7" fmla="*/ 266 h 680"/>
                <a:gd name="T8" fmla="*/ 310 w 599"/>
                <a:gd name="T9" fmla="*/ 0 h 680"/>
                <a:gd name="T10" fmla="*/ 599 w 599"/>
                <a:gd name="T11" fmla="*/ 372 h 680"/>
                <a:gd name="T12" fmla="*/ 589 w 599"/>
                <a:gd name="T13" fmla="*/ 387 h 680"/>
                <a:gd name="T14" fmla="*/ 197 w 599"/>
                <a:gd name="T15" fmla="*/ 387 h 680"/>
                <a:gd name="T16" fmla="*/ 360 w 599"/>
                <a:gd name="T17" fmla="*/ 518 h 680"/>
                <a:gd name="T18" fmla="*/ 538 w 599"/>
                <a:gd name="T19" fmla="*/ 479 h 680"/>
                <a:gd name="T20" fmla="*/ 584 w 599"/>
                <a:gd name="T21" fmla="*/ 625 h 680"/>
                <a:gd name="T22" fmla="*/ 336 w 599"/>
                <a:gd name="T23" fmla="*/ 680 h 680"/>
                <a:gd name="T24" fmla="*/ 0 w 599"/>
                <a:gd name="T25" fmla="*/ 343 h 680"/>
                <a:gd name="T26" fmla="*/ 310 w 599"/>
                <a:gd name="T2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9" h="680">
                  <a:moveTo>
                    <a:pt x="415" y="266"/>
                  </a:moveTo>
                  <a:cubicBezTo>
                    <a:pt x="408" y="196"/>
                    <a:pt x="377" y="154"/>
                    <a:pt x="316" y="154"/>
                  </a:cubicBezTo>
                  <a:cubicBezTo>
                    <a:pt x="250" y="154"/>
                    <a:pt x="208" y="194"/>
                    <a:pt x="200" y="266"/>
                  </a:cubicBezTo>
                  <a:cubicBezTo>
                    <a:pt x="415" y="266"/>
                    <a:pt x="415" y="266"/>
                    <a:pt x="415" y="266"/>
                  </a:cubicBezTo>
                  <a:close/>
                  <a:moveTo>
                    <a:pt x="310" y="0"/>
                  </a:moveTo>
                  <a:cubicBezTo>
                    <a:pt x="507" y="0"/>
                    <a:pt x="599" y="149"/>
                    <a:pt x="599" y="372"/>
                  </a:cubicBezTo>
                  <a:cubicBezTo>
                    <a:pt x="589" y="387"/>
                    <a:pt x="589" y="387"/>
                    <a:pt x="589" y="387"/>
                  </a:cubicBezTo>
                  <a:cubicBezTo>
                    <a:pt x="197" y="387"/>
                    <a:pt x="197" y="387"/>
                    <a:pt x="197" y="387"/>
                  </a:cubicBezTo>
                  <a:cubicBezTo>
                    <a:pt x="207" y="474"/>
                    <a:pt x="252" y="518"/>
                    <a:pt x="360" y="518"/>
                  </a:cubicBezTo>
                  <a:cubicBezTo>
                    <a:pt x="426" y="518"/>
                    <a:pt x="488" y="501"/>
                    <a:pt x="538" y="479"/>
                  </a:cubicBezTo>
                  <a:cubicBezTo>
                    <a:pt x="584" y="625"/>
                    <a:pt x="584" y="625"/>
                    <a:pt x="584" y="625"/>
                  </a:cubicBezTo>
                  <a:cubicBezTo>
                    <a:pt x="510" y="661"/>
                    <a:pt x="441" y="680"/>
                    <a:pt x="336" y="680"/>
                  </a:cubicBezTo>
                  <a:cubicBezTo>
                    <a:pt x="109" y="680"/>
                    <a:pt x="0" y="540"/>
                    <a:pt x="0" y="343"/>
                  </a:cubicBezTo>
                  <a:cubicBezTo>
                    <a:pt x="0" y="127"/>
                    <a:pt x="119" y="0"/>
                    <a:pt x="31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27" name="Freeform 21"/>
            <p:cNvSpPr>
              <a:spLocks/>
            </p:cNvSpPr>
            <p:nvPr userDrawn="1"/>
          </p:nvSpPr>
          <p:spPr bwMode="auto">
            <a:xfrm>
              <a:off x="8502651" y="4714875"/>
              <a:ext cx="71438" cy="106362"/>
            </a:xfrm>
            <a:custGeom>
              <a:avLst/>
              <a:gdLst>
                <a:gd name="T0" fmla="*/ 0 w 450"/>
                <a:gd name="T1" fmla="*/ 14 h 666"/>
                <a:gd name="T2" fmla="*/ 153 w 450"/>
                <a:gd name="T3" fmla="*/ 14 h 666"/>
                <a:gd name="T4" fmla="*/ 175 w 450"/>
                <a:gd name="T5" fmla="*/ 115 h 666"/>
                <a:gd name="T6" fmla="*/ 360 w 450"/>
                <a:gd name="T7" fmla="*/ 0 h 666"/>
                <a:gd name="T8" fmla="*/ 450 w 450"/>
                <a:gd name="T9" fmla="*/ 15 h 666"/>
                <a:gd name="T10" fmla="*/ 413 w 450"/>
                <a:gd name="T11" fmla="*/ 171 h 666"/>
                <a:gd name="T12" fmla="*/ 342 w 450"/>
                <a:gd name="T13" fmla="*/ 161 h 666"/>
                <a:gd name="T14" fmla="*/ 190 w 450"/>
                <a:gd name="T15" fmla="*/ 324 h 666"/>
                <a:gd name="T16" fmla="*/ 190 w 450"/>
                <a:gd name="T17" fmla="*/ 666 h 666"/>
                <a:gd name="T18" fmla="*/ 0 w 450"/>
                <a:gd name="T19" fmla="*/ 666 h 666"/>
                <a:gd name="T20" fmla="*/ 0 w 450"/>
                <a:gd name="T21" fmla="*/ 1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666">
                  <a:moveTo>
                    <a:pt x="0" y="14"/>
                  </a:moveTo>
                  <a:cubicBezTo>
                    <a:pt x="153" y="14"/>
                    <a:pt x="153" y="14"/>
                    <a:pt x="153" y="14"/>
                  </a:cubicBezTo>
                  <a:cubicBezTo>
                    <a:pt x="175" y="115"/>
                    <a:pt x="175" y="115"/>
                    <a:pt x="175" y="115"/>
                  </a:cubicBezTo>
                  <a:cubicBezTo>
                    <a:pt x="221" y="43"/>
                    <a:pt x="281" y="0"/>
                    <a:pt x="360" y="0"/>
                  </a:cubicBezTo>
                  <a:cubicBezTo>
                    <a:pt x="394" y="0"/>
                    <a:pt x="423" y="6"/>
                    <a:pt x="450" y="15"/>
                  </a:cubicBezTo>
                  <a:cubicBezTo>
                    <a:pt x="413" y="171"/>
                    <a:pt x="413" y="171"/>
                    <a:pt x="413" y="171"/>
                  </a:cubicBezTo>
                  <a:cubicBezTo>
                    <a:pt x="393" y="165"/>
                    <a:pt x="372" y="161"/>
                    <a:pt x="342" y="161"/>
                  </a:cubicBezTo>
                  <a:cubicBezTo>
                    <a:pt x="260" y="161"/>
                    <a:pt x="208" y="233"/>
                    <a:pt x="190" y="324"/>
                  </a:cubicBezTo>
                  <a:cubicBezTo>
                    <a:pt x="190" y="666"/>
                    <a:pt x="190" y="666"/>
                    <a:pt x="190" y="666"/>
                  </a:cubicBezTo>
                  <a:cubicBezTo>
                    <a:pt x="0" y="666"/>
                    <a:pt x="0" y="666"/>
                    <a:pt x="0" y="666"/>
                  </a:cubicBezTo>
                  <a:cubicBezTo>
                    <a:pt x="0" y="14"/>
                    <a:pt x="0" y="14"/>
                    <a:pt x="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28" name="Freeform 22"/>
            <p:cNvSpPr>
              <a:spLocks noEditPoints="1"/>
            </p:cNvSpPr>
            <p:nvPr userDrawn="1"/>
          </p:nvSpPr>
          <p:spPr bwMode="auto">
            <a:xfrm>
              <a:off x="8577263" y="4714875"/>
              <a:ext cx="95250" cy="107950"/>
            </a:xfrm>
            <a:custGeom>
              <a:avLst/>
              <a:gdLst>
                <a:gd name="T0" fmla="*/ 414 w 598"/>
                <a:gd name="T1" fmla="*/ 266 h 680"/>
                <a:gd name="T2" fmla="*/ 315 w 598"/>
                <a:gd name="T3" fmla="*/ 154 h 680"/>
                <a:gd name="T4" fmla="*/ 199 w 598"/>
                <a:gd name="T5" fmla="*/ 266 h 680"/>
                <a:gd name="T6" fmla="*/ 414 w 598"/>
                <a:gd name="T7" fmla="*/ 266 h 680"/>
                <a:gd name="T8" fmla="*/ 309 w 598"/>
                <a:gd name="T9" fmla="*/ 0 h 680"/>
                <a:gd name="T10" fmla="*/ 598 w 598"/>
                <a:gd name="T11" fmla="*/ 372 h 680"/>
                <a:gd name="T12" fmla="*/ 588 w 598"/>
                <a:gd name="T13" fmla="*/ 387 h 680"/>
                <a:gd name="T14" fmla="*/ 196 w 598"/>
                <a:gd name="T15" fmla="*/ 387 h 680"/>
                <a:gd name="T16" fmla="*/ 359 w 598"/>
                <a:gd name="T17" fmla="*/ 518 h 680"/>
                <a:gd name="T18" fmla="*/ 537 w 598"/>
                <a:gd name="T19" fmla="*/ 479 h 680"/>
                <a:gd name="T20" fmla="*/ 583 w 598"/>
                <a:gd name="T21" fmla="*/ 625 h 680"/>
                <a:gd name="T22" fmla="*/ 335 w 598"/>
                <a:gd name="T23" fmla="*/ 680 h 680"/>
                <a:gd name="T24" fmla="*/ 0 w 598"/>
                <a:gd name="T25" fmla="*/ 343 h 680"/>
                <a:gd name="T26" fmla="*/ 309 w 598"/>
                <a:gd name="T2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8" h="680">
                  <a:moveTo>
                    <a:pt x="414" y="266"/>
                  </a:moveTo>
                  <a:cubicBezTo>
                    <a:pt x="407" y="196"/>
                    <a:pt x="377" y="154"/>
                    <a:pt x="315" y="154"/>
                  </a:cubicBezTo>
                  <a:cubicBezTo>
                    <a:pt x="249" y="154"/>
                    <a:pt x="207" y="194"/>
                    <a:pt x="199" y="266"/>
                  </a:cubicBezTo>
                  <a:cubicBezTo>
                    <a:pt x="414" y="266"/>
                    <a:pt x="414" y="266"/>
                    <a:pt x="414" y="266"/>
                  </a:cubicBezTo>
                  <a:close/>
                  <a:moveTo>
                    <a:pt x="309" y="0"/>
                  </a:moveTo>
                  <a:cubicBezTo>
                    <a:pt x="506" y="0"/>
                    <a:pt x="598" y="149"/>
                    <a:pt x="598" y="372"/>
                  </a:cubicBezTo>
                  <a:cubicBezTo>
                    <a:pt x="588" y="387"/>
                    <a:pt x="588" y="387"/>
                    <a:pt x="588" y="387"/>
                  </a:cubicBezTo>
                  <a:cubicBezTo>
                    <a:pt x="196" y="387"/>
                    <a:pt x="196" y="387"/>
                    <a:pt x="196" y="387"/>
                  </a:cubicBezTo>
                  <a:cubicBezTo>
                    <a:pt x="206" y="474"/>
                    <a:pt x="251" y="518"/>
                    <a:pt x="359" y="518"/>
                  </a:cubicBezTo>
                  <a:cubicBezTo>
                    <a:pt x="425" y="518"/>
                    <a:pt x="487" y="501"/>
                    <a:pt x="537" y="479"/>
                  </a:cubicBezTo>
                  <a:cubicBezTo>
                    <a:pt x="583" y="625"/>
                    <a:pt x="583" y="625"/>
                    <a:pt x="583" y="625"/>
                  </a:cubicBezTo>
                  <a:cubicBezTo>
                    <a:pt x="509" y="661"/>
                    <a:pt x="440" y="680"/>
                    <a:pt x="335" y="680"/>
                  </a:cubicBezTo>
                  <a:cubicBezTo>
                    <a:pt x="108" y="680"/>
                    <a:pt x="0" y="540"/>
                    <a:pt x="0" y="343"/>
                  </a:cubicBezTo>
                  <a:cubicBezTo>
                    <a:pt x="0" y="127"/>
                    <a:pt x="118" y="0"/>
                    <a:pt x="30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29" name="Freeform 23"/>
            <p:cNvSpPr>
              <a:spLocks/>
            </p:cNvSpPr>
            <p:nvPr userDrawn="1"/>
          </p:nvSpPr>
          <p:spPr bwMode="auto">
            <a:xfrm>
              <a:off x="8689976" y="4714875"/>
              <a:ext cx="93663" cy="106362"/>
            </a:xfrm>
            <a:custGeom>
              <a:avLst/>
              <a:gdLst>
                <a:gd name="T0" fmla="*/ 0 w 590"/>
                <a:gd name="T1" fmla="*/ 14 h 666"/>
                <a:gd name="T2" fmla="*/ 152 w 590"/>
                <a:gd name="T3" fmla="*/ 14 h 666"/>
                <a:gd name="T4" fmla="*/ 169 w 590"/>
                <a:gd name="T5" fmla="*/ 95 h 666"/>
                <a:gd name="T6" fmla="*/ 365 w 590"/>
                <a:gd name="T7" fmla="*/ 0 h 666"/>
                <a:gd name="T8" fmla="*/ 590 w 590"/>
                <a:gd name="T9" fmla="*/ 264 h 666"/>
                <a:gd name="T10" fmla="*/ 590 w 590"/>
                <a:gd name="T11" fmla="*/ 666 h 666"/>
                <a:gd name="T12" fmla="*/ 400 w 590"/>
                <a:gd name="T13" fmla="*/ 666 h 666"/>
                <a:gd name="T14" fmla="*/ 400 w 590"/>
                <a:gd name="T15" fmla="*/ 278 h 666"/>
                <a:gd name="T16" fmla="*/ 316 w 590"/>
                <a:gd name="T17" fmla="*/ 163 h 666"/>
                <a:gd name="T18" fmla="*/ 189 w 590"/>
                <a:gd name="T19" fmla="*/ 252 h 666"/>
                <a:gd name="T20" fmla="*/ 189 w 590"/>
                <a:gd name="T21" fmla="*/ 666 h 666"/>
                <a:gd name="T22" fmla="*/ 0 w 590"/>
                <a:gd name="T23" fmla="*/ 666 h 666"/>
                <a:gd name="T24" fmla="*/ 0 w 590"/>
                <a:gd name="T25" fmla="*/ 1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666">
                  <a:moveTo>
                    <a:pt x="0" y="14"/>
                  </a:moveTo>
                  <a:cubicBezTo>
                    <a:pt x="152" y="14"/>
                    <a:pt x="152" y="14"/>
                    <a:pt x="152" y="14"/>
                  </a:cubicBezTo>
                  <a:cubicBezTo>
                    <a:pt x="169" y="95"/>
                    <a:pt x="169" y="95"/>
                    <a:pt x="169" y="95"/>
                  </a:cubicBezTo>
                  <a:cubicBezTo>
                    <a:pt x="213" y="36"/>
                    <a:pt x="270" y="0"/>
                    <a:pt x="365" y="0"/>
                  </a:cubicBezTo>
                  <a:cubicBezTo>
                    <a:pt x="520" y="0"/>
                    <a:pt x="590" y="105"/>
                    <a:pt x="590" y="264"/>
                  </a:cubicBezTo>
                  <a:cubicBezTo>
                    <a:pt x="590" y="666"/>
                    <a:pt x="590" y="666"/>
                    <a:pt x="590" y="666"/>
                  </a:cubicBezTo>
                  <a:cubicBezTo>
                    <a:pt x="400" y="666"/>
                    <a:pt x="400" y="666"/>
                    <a:pt x="400" y="666"/>
                  </a:cubicBezTo>
                  <a:cubicBezTo>
                    <a:pt x="400" y="278"/>
                    <a:pt x="400" y="278"/>
                    <a:pt x="400" y="278"/>
                  </a:cubicBezTo>
                  <a:cubicBezTo>
                    <a:pt x="400" y="201"/>
                    <a:pt x="372" y="163"/>
                    <a:pt x="316" y="163"/>
                  </a:cubicBezTo>
                  <a:cubicBezTo>
                    <a:pt x="261" y="163"/>
                    <a:pt x="218" y="196"/>
                    <a:pt x="189" y="252"/>
                  </a:cubicBezTo>
                  <a:cubicBezTo>
                    <a:pt x="189" y="666"/>
                    <a:pt x="189" y="666"/>
                    <a:pt x="189" y="666"/>
                  </a:cubicBezTo>
                  <a:cubicBezTo>
                    <a:pt x="0" y="666"/>
                    <a:pt x="0" y="666"/>
                    <a:pt x="0" y="666"/>
                  </a:cubicBezTo>
                  <a:cubicBezTo>
                    <a:pt x="0" y="14"/>
                    <a:pt x="0" y="14"/>
                    <a:pt x="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0" name="Rectangle 24"/>
            <p:cNvSpPr>
              <a:spLocks noChangeArrowheads="1"/>
            </p:cNvSpPr>
            <p:nvPr userDrawn="1"/>
          </p:nvSpPr>
          <p:spPr bwMode="auto">
            <a:xfrm>
              <a:off x="7040563" y="4821238"/>
              <a:ext cx="1588" cy="1587"/>
            </a:xfrm>
            <a:prstGeom prst="rect">
              <a:avLst/>
            </a:prstGeom>
            <a:solidFill>
              <a:srgbClr val="3F17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Rectangle 25"/>
            <p:cNvSpPr>
              <a:spLocks noChangeArrowheads="1"/>
            </p:cNvSpPr>
            <p:nvPr userDrawn="1"/>
          </p:nvSpPr>
          <p:spPr bwMode="auto">
            <a:xfrm>
              <a:off x="7040563" y="4821238"/>
              <a:ext cx="1588" cy="1587"/>
            </a:xfrm>
            <a:prstGeom prst="rect">
              <a:avLst/>
            </a:prstGeom>
            <a:solidFill>
              <a:srgbClr val="3F17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26"/>
            <p:cNvSpPr>
              <a:spLocks/>
            </p:cNvSpPr>
            <p:nvPr userDrawn="1"/>
          </p:nvSpPr>
          <p:spPr bwMode="auto">
            <a:xfrm>
              <a:off x="7040563" y="48212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F17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Rectangle 27"/>
            <p:cNvSpPr>
              <a:spLocks noChangeArrowheads="1"/>
            </p:cNvSpPr>
            <p:nvPr userDrawn="1"/>
          </p:nvSpPr>
          <p:spPr bwMode="auto">
            <a:xfrm>
              <a:off x="7040563" y="4821238"/>
              <a:ext cx="1588" cy="1587"/>
            </a:xfrm>
            <a:prstGeom prst="rect">
              <a:avLst/>
            </a:prstGeom>
            <a:solidFill>
              <a:srgbClr val="3F17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Rectangle 28"/>
            <p:cNvSpPr>
              <a:spLocks noChangeArrowheads="1"/>
            </p:cNvSpPr>
            <p:nvPr userDrawn="1"/>
          </p:nvSpPr>
          <p:spPr bwMode="auto">
            <a:xfrm>
              <a:off x="7035801" y="4821238"/>
              <a:ext cx="1588" cy="1587"/>
            </a:xfrm>
            <a:prstGeom prst="rect">
              <a:avLst/>
            </a:prstGeom>
            <a:solidFill>
              <a:srgbClr val="3F17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29"/>
            <p:cNvSpPr>
              <a:spLocks noEditPoints="1"/>
            </p:cNvSpPr>
            <p:nvPr userDrawn="1"/>
          </p:nvSpPr>
          <p:spPr bwMode="auto">
            <a:xfrm>
              <a:off x="6840538" y="4513263"/>
              <a:ext cx="284163" cy="307975"/>
            </a:xfrm>
            <a:custGeom>
              <a:avLst/>
              <a:gdLst>
                <a:gd name="T0" fmla="*/ 868 w 1788"/>
                <a:gd name="T1" fmla="*/ 1464 h 1938"/>
                <a:gd name="T2" fmla="*/ 576 w 1788"/>
                <a:gd name="T3" fmla="*/ 980 h 1938"/>
                <a:gd name="T4" fmla="*/ 980 w 1788"/>
                <a:gd name="T5" fmla="*/ 491 h 1938"/>
                <a:gd name="T6" fmla="*/ 1236 w 1788"/>
                <a:gd name="T7" fmla="*/ 515 h 1938"/>
                <a:gd name="T8" fmla="*/ 1236 w 1788"/>
                <a:gd name="T9" fmla="*/ 1232 h 1938"/>
                <a:gd name="T10" fmla="*/ 868 w 1788"/>
                <a:gd name="T11" fmla="*/ 1464 h 1938"/>
                <a:gd name="T12" fmla="*/ 1235 w 1788"/>
                <a:gd name="T13" fmla="*/ 1938 h 1938"/>
                <a:gd name="T14" fmla="*/ 1788 w 1788"/>
                <a:gd name="T15" fmla="*/ 1481 h 1938"/>
                <a:gd name="T16" fmla="*/ 1237 w 1788"/>
                <a:gd name="T17" fmla="*/ 8 h 1938"/>
                <a:gd name="T18" fmla="*/ 984 w 1788"/>
                <a:gd name="T19" fmla="*/ 0 h 1938"/>
                <a:gd name="T20" fmla="*/ 0 w 1788"/>
                <a:gd name="T21" fmla="*/ 980 h 1938"/>
                <a:gd name="T22" fmla="*/ 744 w 1788"/>
                <a:gd name="T23" fmla="*/ 1936 h 1938"/>
                <a:gd name="T24" fmla="*/ 1236 w 1788"/>
                <a:gd name="T25" fmla="*/ 1724 h 1938"/>
                <a:gd name="T26" fmla="*/ 1236 w 1788"/>
                <a:gd name="T27" fmla="*/ 1900 h 1938"/>
                <a:gd name="T28" fmla="*/ 1235 w 1788"/>
                <a:gd name="T29" fmla="*/ 1938 h 1938"/>
                <a:gd name="T30" fmla="*/ 1235 w 1788"/>
                <a:gd name="T31" fmla="*/ 1938 h 1938"/>
                <a:gd name="T32" fmla="*/ 1235 w 1788"/>
                <a:gd name="T33" fmla="*/ 1938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8" h="1938">
                  <a:moveTo>
                    <a:pt x="868" y="1464"/>
                  </a:moveTo>
                  <a:cubicBezTo>
                    <a:pt x="696" y="1464"/>
                    <a:pt x="576" y="1336"/>
                    <a:pt x="576" y="980"/>
                  </a:cubicBezTo>
                  <a:cubicBezTo>
                    <a:pt x="576" y="636"/>
                    <a:pt x="712" y="491"/>
                    <a:pt x="980" y="491"/>
                  </a:cubicBezTo>
                  <a:cubicBezTo>
                    <a:pt x="1072" y="491"/>
                    <a:pt x="1160" y="499"/>
                    <a:pt x="1236" y="515"/>
                  </a:cubicBezTo>
                  <a:cubicBezTo>
                    <a:pt x="1236" y="1232"/>
                    <a:pt x="1236" y="1232"/>
                    <a:pt x="1236" y="1232"/>
                  </a:cubicBezTo>
                  <a:cubicBezTo>
                    <a:pt x="1156" y="1368"/>
                    <a:pt x="1032" y="1464"/>
                    <a:pt x="868" y="1464"/>
                  </a:cubicBezTo>
                  <a:close/>
                  <a:moveTo>
                    <a:pt x="1235" y="1938"/>
                  </a:moveTo>
                  <a:cubicBezTo>
                    <a:pt x="1788" y="1481"/>
                    <a:pt x="1788" y="1481"/>
                    <a:pt x="1788" y="1481"/>
                  </a:cubicBezTo>
                  <a:cubicBezTo>
                    <a:pt x="1237" y="8"/>
                    <a:pt x="1237" y="8"/>
                    <a:pt x="1237" y="8"/>
                  </a:cubicBezTo>
                  <a:cubicBezTo>
                    <a:pt x="1161" y="2"/>
                    <a:pt x="1083" y="0"/>
                    <a:pt x="984" y="0"/>
                  </a:cubicBezTo>
                  <a:cubicBezTo>
                    <a:pt x="368" y="0"/>
                    <a:pt x="0" y="384"/>
                    <a:pt x="0" y="980"/>
                  </a:cubicBezTo>
                  <a:cubicBezTo>
                    <a:pt x="0" y="1592"/>
                    <a:pt x="292" y="1936"/>
                    <a:pt x="744" y="1936"/>
                  </a:cubicBezTo>
                  <a:cubicBezTo>
                    <a:pt x="960" y="1936"/>
                    <a:pt x="1124" y="1844"/>
                    <a:pt x="1236" y="1724"/>
                  </a:cubicBezTo>
                  <a:cubicBezTo>
                    <a:pt x="1236" y="1900"/>
                    <a:pt x="1236" y="1900"/>
                    <a:pt x="1236" y="1900"/>
                  </a:cubicBezTo>
                  <a:cubicBezTo>
                    <a:pt x="1236" y="1913"/>
                    <a:pt x="1236" y="1926"/>
                    <a:pt x="1235" y="1938"/>
                  </a:cubicBezTo>
                  <a:cubicBezTo>
                    <a:pt x="1235" y="1938"/>
                    <a:pt x="1235" y="1938"/>
                    <a:pt x="1235" y="1938"/>
                  </a:cubicBezTo>
                  <a:cubicBezTo>
                    <a:pt x="1235" y="1938"/>
                    <a:pt x="1235" y="1938"/>
                    <a:pt x="1235" y="1938"/>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30"/>
            <p:cNvSpPr>
              <a:spLocks/>
            </p:cNvSpPr>
            <p:nvPr userDrawn="1"/>
          </p:nvSpPr>
          <p:spPr bwMode="auto">
            <a:xfrm>
              <a:off x="6850063" y="4821238"/>
              <a:ext cx="274638" cy="134937"/>
            </a:xfrm>
            <a:custGeom>
              <a:avLst/>
              <a:gdLst>
                <a:gd name="T0" fmla="*/ 1179 w 1731"/>
                <a:gd name="T1" fmla="*/ 0 h 854"/>
                <a:gd name="T2" fmla="*/ 1179 w 1731"/>
                <a:gd name="T3" fmla="*/ 0 h 854"/>
                <a:gd name="T4" fmla="*/ 744 w 1731"/>
                <a:gd name="T5" fmla="*/ 382 h 854"/>
                <a:gd name="T6" fmla="*/ 144 w 1731"/>
                <a:gd name="T7" fmla="*/ 270 h 854"/>
                <a:gd name="T8" fmla="*/ 0 w 1731"/>
                <a:gd name="T9" fmla="*/ 706 h 854"/>
                <a:gd name="T10" fmla="*/ 768 w 1731"/>
                <a:gd name="T11" fmla="*/ 854 h 854"/>
                <a:gd name="T12" fmla="*/ 1731 w 1731"/>
                <a:gd name="T13" fmla="*/ 0 h 854"/>
                <a:gd name="T14" fmla="*/ 1179 w 1731"/>
                <a:gd name="T15" fmla="*/ 0 h 854"/>
                <a:gd name="T16" fmla="*/ 1179 w 1731"/>
                <a:gd name="T17"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1" h="854">
                  <a:moveTo>
                    <a:pt x="1179" y="0"/>
                  </a:moveTo>
                  <a:cubicBezTo>
                    <a:pt x="1179" y="0"/>
                    <a:pt x="1179" y="0"/>
                    <a:pt x="1179" y="0"/>
                  </a:cubicBezTo>
                  <a:cubicBezTo>
                    <a:pt x="1167" y="258"/>
                    <a:pt x="1030" y="382"/>
                    <a:pt x="744" y="382"/>
                  </a:cubicBezTo>
                  <a:cubicBezTo>
                    <a:pt x="552" y="382"/>
                    <a:pt x="364" y="350"/>
                    <a:pt x="144" y="270"/>
                  </a:cubicBezTo>
                  <a:cubicBezTo>
                    <a:pt x="0" y="706"/>
                    <a:pt x="0" y="706"/>
                    <a:pt x="0" y="706"/>
                  </a:cubicBezTo>
                  <a:cubicBezTo>
                    <a:pt x="220" y="798"/>
                    <a:pt x="484" y="854"/>
                    <a:pt x="768" y="854"/>
                  </a:cubicBezTo>
                  <a:cubicBezTo>
                    <a:pt x="1424" y="854"/>
                    <a:pt x="1712" y="523"/>
                    <a:pt x="1731" y="0"/>
                  </a:cubicBezTo>
                  <a:cubicBezTo>
                    <a:pt x="1179" y="0"/>
                    <a:pt x="1179" y="0"/>
                    <a:pt x="1179" y="0"/>
                  </a:cubicBezTo>
                  <a:cubicBezTo>
                    <a:pt x="1179" y="0"/>
                    <a:pt x="1179" y="0"/>
                    <a:pt x="1179" y="0"/>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Rectangle 31"/>
            <p:cNvSpPr>
              <a:spLocks noChangeArrowheads="1"/>
            </p:cNvSpPr>
            <p:nvPr userDrawn="1"/>
          </p:nvSpPr>
          <p:spPr bwMode="auto">
            <a:xfrm>
              <a:off x="7035801" y="4821238"/>
              <a:ext cx="1588" cy="1587"/>
            </a:xfrm>
            <a:prstGeom prst="rect">
              <a:avLst/>
            </a:prstGeom>
            <a:solidFill>
              <a:srgbClr val="3F17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32"/>
            <p:cNvSpPr>
              <a:spLocks/>
            </p:cNvSpPr>
            <p:nvPr userDrawn="1"/>
          </p:nvSpPr>
          <p:spPr bwMode="auto">
            <a:xfrm>
              <a:off x="7035801" y="4748213"/>
              <a:ext cx="88900" cy="73025"/>
            </a:xfrm>
            <a:custGeom>
              <a:avLst/>
              <a:gdLst>
                <a:gd name="T0" fmla="*/ 0 w 553"/>
                <a:gd name="T1" fmla="*/ 457 h 457"/>
                <a:gd name="T2" fmla="*/ 552 w 553"/>
                <a:gd name="T3" fmla="*/ 457 h 457"/>
                <a:gd name="T4" fmla="*/ 553 w 553"/>
                <a:gd name="T5" fmla="*/ 1 h 457"/>
                <a:gd name="T6" fmla="*/ 553 w 553"/>
                <a:gd name="T7" fmla="*/ 0 h 457"/>
                <a:gd name="T8" fmla="*/ 0 w 553"/>
                <a:gd name="T9" fmla="*/ 457 h 457"/>
              </a:gdLst>
              <a:ahLst/>
              <a:cxnLst>
                <a:cxn ang="0">
                  <a:pos x="T0" y="T1"/>
                </a:cxn>
                <a:cxn ang="0">
                  <a:pos x="T2" y="T3"/>
                </a:cxn>
                <a:cxn ang="0">
                  <a:pos x="T4" y="T5"/>
                </a:cxn>
                <a:cxn ang="0">
                  <a:pos x="T6" y="T7"/>
                </a:cxn>
                <a:cxn ang="0">
                  <a:pos x="T8" y="T9"/>
                </a:cxn>
              </a:cxnLst>
              <a:rect l="0" t="0" r="r" b="b"/>
              <a:pathLst>
                <a:path w="553" h="457">
                  <a:moveTo>
                    <a:pt x="0" y="457"/>
                  </a:moveTo>
                  <a:cubicBezTo>
                    <a:pt x="552" y="457"/>
                    <a:pt x="552" y="457"/>
                    <a:pt x="552" y="457"/>
                  </a:cubicBezTo>
                  <a:cubicBezTo>
                    <a:pt x="553" y="439"/>
                    <a:pt x="553" y="1"/>
                    <a:pt x="553" y="1"/>
                  </a:cubicBezTo>
                  <a:cubicBezTo>
                    <a:pt x="553" y="0"/>
                    <a:pt x="553" y="0"/>
                    <a:pt x="553" y="0"/>
                  </a:cubicBezTo>
                  <a:cubicBezTo>
                    <a:pt x="0" y="457"/>
                    <a:pt x="0" y="457"/>
                    <a:pt x="0" y="4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9" name="Rectangle 33"/>
            <p:cNvSpPr>
              <a:spLocks noChangeArrowheads="1"/>
            </p:cNvSpPr>
            <p:nvPr userDrawn="1"/>
          </p:nvSpPr>
          <p:spPr bwMode="auto">
            <a:xfrm>
              <a:off x="7124701" y="4748213"/>
              <a:ext cx="1588" cy="1587"/>
            </a:xfrm>
            <a:prstGeom prst="rect">
              <a:avLst/>
            </a:prstGeom>
            <a:solidFill>
              <a:srgbClr val="3F17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34"/>
            <p:cNvSpPr>
              <a:spLocks/>
            </p:cNvSpPr>
            <p:nvPr userDrawn="1"/>
          </p:nvSpPr>
          <p:spPr bwMode="auto">
            <a:xfrm>
              <a:off x="7037388" y="4514850"/>
              <a:ext cx="444500" cy="306387"/>
            </a:xfrm>
            <a:custGeom>
              <a:avLst/>
              <a:gdLst>
                <a:gd name="T0" fmla="*/ 2151 w 2804"/>
                <a:gd name="T1" fmla="*/ 0 h 1936"/>
                <a:gd name="T2" fmla="*/ 1587 w 2804"/>
                <a:gd name="T3" fmla="*/ 324 h 1936"/>
                <a:gd name="T4" fmla="*/ 1027 w 2804"/>
                <a:gd name="T5" fmla="*/ 0 h 1936"/>
                <a:gd name="T6" fmla="*/ 551 w 2804"/>
                <a:gd name="T7" fmla="*/ 208 h 1936"/>
                <a:gd name="T8" fmla="*/ 501 w 2804"/>
                <a:gd name="T9" fmla="*/ 77 h 1936"/>
                <a:gd name="T10" fmla="*/ 0 w 2804"/>
                <a:gd name="T11" fmla="*/ 5 h 1936"/>
                <a:gd name="T12" fmla="*/ 551 w 2804"/>
                <a:gd name="T13" fmla="*/ 1478 h 1936"/>
                <a:gd name="T14" fmla="*/ 551 w 2804"/>
                <a:gd name="T15" fmla="*/ 1478 h 1936"/>
                <a:gd name="T16" fmla="*/ 551 w 2804"/>
                <a:gd name="T17" fmla="*/ 723 h 1936"/>
                <a:gd name="T18" fmla="*/ 899 w 2804"/>
                <a:gd name="T19" fmla="*/ 472 h 1936"/>
                <a:gd name="T20" fmla="*/ 1123 w 2804"/>
                <a:gd name="T21" fmla="*/ 808 h 1936"/>
                <a:gd name="T22" fmla="*/ 1123 w 2804"/>
                <a:gd name="T23" fmla="*/ 1936 h 1936"/>
                <a:gd name="T24" fmla="*/ 1675 w 2804"/>
                <a:gd name="T25" fmla="*/ 1936 h 1936"/>
                <a:gd name="T26" fmla="*/ 1675 w 2804"/>
                <a:gd name="T27" fmla="*/ 732 h 1936"/>
                <a:gd name="T28" fmla="*/ 2007 w 2804"/>
                <a:gd name="T29" fmla="*/ 472 h 1936"/>
                <a:gd name="T30" fmla="*/ 2251 w 2804"/>
                <a:gd name="T31" fmla="*/ 808 h 1936"/>
                <a:gd name="T32" fmla="*/ 2251 w 2804"/>
                <a:gd name="T33" fmla="*/ 1936 h 1936"/>
                <a:gd name="T34" fmla="*/ 2804 w 2804"/>
                <a:gd name="T35" fmla="*/ 1936 h 1936"/>
                <a:gd name="T36" fmla="*/ 2804 w 2804"/>
                <a:gd name="T37" fmla="*/ 768 h 1936"/>
                <a:gd name="T38" fmla="*/ 2151 w 2804"/>
                <a:gd name="T39" fmla="*/ 0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4" h="1936">
                  <a:moveTo>
                    <a:pt x="2151" y="0"/>
                  </a:moveTo>
                  <a:cubicBezTo>
                    <a:pt x="1883" y="0"/>
                    <a:pt x="1711" y="136"/>
                    <a:pt x="1587" y="324"/>
                  </a:cubicBezTo>
                  <a:cubicBezTo>
                    <a:pt x="1499" y="132"/>
                    <a:pt x="1315" y="0"/>
                    <a:pt x="1027" y="0"/>
                  </a:cubicBezTo>
                  <a:cubicBezTo>
                    <a:pt x="828" y="0"/>
                    <a:pt x="668" y="74"/>
                    <a:pt x="551" y="208"/>
                  </a:cubicBezTo>
                  <a:cubicBezTo>
                    <a:pt x="501" y="77"/>
                    <a:pt x="501" y="77"/>
                    <a:pt x="501" y="77"/>
                  </a:cubicBezTo>
                  <a:cubicBezTo>
                    <a:pt x="269" y="38"/>
                    <a:pt x="139" y="16"/>
                    <a:pt x="0" y="5"/>
                  </a:cubicBezTo>
                  <a:cubicBezTo>
                    <a:pt x="551" y="1478"/>
                    <a:pt x="551" y="1478"/>
                    <a:pt x="551" y="1478"/>
                  </a:cubicBezTo>
                  <a:cubicBezTo>
                    <a:pt x="551" y="1478"/>
                    <a:pt x="551" y="1478"/>
                    <a:pt x="551" y="1478"/>
                  </a:cubicBezTo>
                  <a:cubicBezTo>
                    <a:pt x="551" y="723"/>
                    <a:pt x="551" y="723"/>
                    <a:pt x="551" y="723"/>
                  </a:cubicBezTo>
                  <a:cubicBezTo>
                    <a:pt x="628" y="565"/>
                    <a:pt x="754" y="472"/>
                    <a:pt x="899" y="472"/>
                  </a:cubicBezTo>
                  <a:cubicBezTo>
                    <a:pt x="1047" y="472"/>
                    <a:pt x="1123" y="584"/>
                    <a:pt x="1123" y="808"/>
                  </a:cubicBezTo>
                  <a:cubicBezTo>
                    <a:pt x="1123" y="1936"/>
                    <a:pt x="1123" y="1936"/>
                    <a:pt x="1123" y="1936"/>
                  </a:cubicBezTo>
                  <a:cubicBezTo>
                    <a:pt x="1675" y="1936"/>
                    <a:pt x="1675" y="1936"/>
                    <a:pt x="1675" y="1936"/>
                  </a:cubicBezTo>
                  <a:cubicBezTo>
                    <a:pt x="1675" y="732"/>
                    <a:pt x="1675" y="732"/>
                    <a:pt x="1675" y="732"/>
                  </a:cubicBezTo>
                  <a:cubicBezTo>
                    <a:pt x="1755" y="560"/>
                    <a:pt x="1875" y="472"/>
                    <a:pt x="2007" y="472"/>
                  </a:cubicBezTo>
                  <a:cubicBezTo>
                    <a:pt x="2171" y="472"/>
                    <a:pt x="2251" y="584"/>
                    <a:pt x="2251" y="808"/>
                  </a:cubicBezTo>
                  <a:cubicBezTo>
                    <a:pt x="2251" y="1936"/>
                    <a:pt x="2251" y="1936"/>
                    <a:pt x="2251" y="1936"/>
                  </a:cubicBezTo>
                  <a:cubicBezTo>
                    <a:pt x="2804" y="1936"/>
                    <a:pt x="2804" y="1936"/>
                    <a:pt x="2804" y="1936"/>
                  </a:cubicBezTo>
                  <a:cubicBezTo>
                    <a:pt x="2804" y="768"/>
                    <a:pt x="2804" y="768"/>
                    <a:pt x="2804" y="768"/>
                  </a:cubicBezTo>
                  <a:cubicBezTo>
                    <a:pt x="2804" y="304"/>
                    <a:pt x="2599" y="0"/>
                    <a:pt x="215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41" name="Freeform 35"/>
            <p:cNvSpPr>
              <a:spLocks/>
            </p:cNvSpPr>
            <p:nvPr userDrawn="1"/>
          </p:nvSpPr>
          <p:spPr bwMode="auto">
            <a:xfrm>
              <a:off x="7035801" y="48212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F17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Rectangle 36"/>
            <p:cNvSpPr>
              <a:spLocks noChangeArrowheads="1"/>
            </p:cNvSpPr>
            <p:nvPr userDrawn="1"/>
          </p:nvSpPr>
          <p:spPr bwMode="auto">
            <a:xfrm>
              <a:off x="7035801" y="4821238"/>
              <a:ext cx="1588" cy="1587"/>
            </a:xfrm>
            <a:prstGeom prst="rect">
              <a:avLst/>
            </a:prstGeom>
            <a:solidFill>
              <a:srgbClr val="3F17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05792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blad patroon onder (wit) met foto">
    <p:spTree>
      <p:nvGrpSpPr>
        <p:cNvPr id="1" name=""/>
        <p:cNvGrpSpPr/>
        <p:nvPr/>
      </p:nvGrpSpPr>
      <p:grpSpPr>
        <a:xfrm>
          <a:off x="0" y="0"/>
          <a:ext cx="0" cy="0"/>
          <a:chOff x="0" y="0"/>
          <a:chExt cx="0" cy="0"/>
        </a:xfrm>
      </p:grpSpPr>
      <p:sp>
        <p:nvSpPr>
          <p:cNvPr id="14" name="Tijdelijke aanduiding voor afbeelding 13"/>
          <p:cNvSpPr>
            <a:spLocks noGrp="1"/>
          </p:cNvSpPr>
          <p:nvPr>
            <p:ph type="pic" sz="quarter" idx="15" hasCustomPrompt="1"/>
          </p:nvPr>
        </p:nvSpPr>
        <p:spPr>
          <a:xfrm>
            <a:off x="0" y="0"/>
            <a:ext cx="9144000" cy="5144400"/>
          </a:xfrm>
        </p:spPr>
        <p:txBody>
          <a:bodyPr/>
          <a:lstStyle>
            <a:lvl1pPr marL="0" indent="0">
              <a:buNone/>
              <a:defRPr/>
            </a:lvl1pPr>
          </a:lstStyle>
          <a:p>
            <a:r>
              <a:rPr lang="nl-NL" dirty="0"/>
              <a:t> </a:t>
            </a:r>
          </a:p>
        </p:txBody>
      </p:sp>
      <p:sp>
        <p:nvSpPr>
          <p:cNvPr id="7" name="Tijdelijke aanduiding voor afbeelding 6"/>
          <p:cNvSpPr>
            <a:spLocks noGrp="1"/>
          </p:cNvSpPr>
          <p:nvPr>
            <p:ph type="pic" sz="quarter" idx="14" hasCustomPrompt="1"/>
          </p:nvPr>
        </p:nvSpPr>
        <p:spPr>
          <a:xfrm>
            <a:off x="0" y="0"/>
            <a:ext cx="9144000" cy="5143500"/>
          </a:xfrm>
        </p:spPr>
        <p:txBody>
          <a:bodyPr/>
          <a:lstStyle>
            <a:lvl1pPr marL="0" indent="0">
              <a:buNone/>
              <a:defRPr sz="1000"/>
            </a:lvl1pPr>
          </a:lstStyle>
          <a:p>
            <a:r>
              <a:rPr lang="nl-NL" dirty="0"/>
              <a:t> </a:t>
            </a:r>
          </a:p>
        </p:txBody>
      </p:sp>
      <p:sp>
        <p:nvSpPr>
          <p:cNvPr id="5" name="Rechthoek 4"/>
          <p:cNvSpPr/>
          <p:nvPr userDrawn="1"/>
        </p:nvSpPr>
        <p:spPr>
          <a:xfrm>
            <a:off x="0" y="0"/>
            <a:ext cx="9144000" cy="514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grpSp>
        <p:nvGrpSpPr>
          <p:cNvPr id="11" name="Groep 10"/>
          <p:cNvGrpSpPr/>
          <p:nvPr userDrawn="1"/>
        </p:nvGrpSpPr>
        <p:grpSpPr>
          <a:xfrm>
            <a:off x="0" y="1601215"/>
            <a:ext cx="9147600" cy="3542285"/>
            <a:chOff x="0" y="1601215"/>
            <a:chExt cx="9147600" cy="3542285"/>
          </a:xfrm>
        </p:grpSpPr>
        <p:sp>
          <p:nvSpPr>
            <p:cNvPr id="10" name="Rechthoek 9"/>
            <p:cNvSpPr/>
            <p:nvPr userDrawn="1"/>
          </p:nvSpPr>
          <p:spPr>
            <a:xfrm>
              <a:off x="33" y="4083918"/>
              <a:ext cx="9144000" cy="1059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01215"/>
              <a:ext cx="9147600" cy="3107002"/>
            </a:xfrm>
            <a:prstGeom prst="rect">
              <a:avLst/>
            </a:prstGeom>
          </p:spPr>
        </p:pic>
      </p:grpSp>
      <p:sp>
        <p:nvSpPr>
          <p:cNvPr id="2" name="Titel 1"/>
          <p:cNvSpPr>
            <a:spLocks noGrp="1"/>
          </p:cNvSpPr>
          <p:nvPr userDrawn="1">
            <p:ph type="ctrTitle" hasCustomPrompt="1"/>
          </p:nvPr>
        </p:nvSpPr>
        <p:spPr>
          <a:xfrm>
            <a:off x="568800" y="3598910"/>
            <a:ext cx="7920000" cy="482600"/>
          </a:xfrm>
        </p:spPr>
        <p:txBody>
          <a:bodyPr lIns="0" tIns="0" rIns="0" bIns="0" anchor="b" anchorCtr="0">
            <a:noAutofit/>
          </a:bodyPr>
          <a:lstStyle>
            <a:lvl1pPr algn="l">
              <a:lnSpc>
                <a:spcPts val="3800"/>
              </a:lnSpc>
              <a:defRPr sz="3600"/>
            </a:lvl1pPr>
          </a:lstStyle>
          <a:p>
            <a:r>
              <a:rPr lang="nl-NL" dirty="0"/>
              <a:t>Titelslide. Kopieer deze indien nodig.</a:t>
            </a:r>
          </a:p>
        </p:txBody>
      </p:sp>
      <p:sp>
        <p:nvSpPr>
          <p:cNvPr id="3" name="Ondertitel 2"/>
          <p:cNvSpPr>
            <a:spLocks noGrp="1"/>
          </p:cNvSpPr>
          <p:nvPr userDrawn="1">
            <p:ph type="subTitle" idx="1"/>
          </p:nvPr>
        </p:nvSpPr>
        <p:spPr>
          <a:xfrm>
            <a:off x="568800" y="4083918"/>
            <a:ext cx="7920000" cy="228600"/>
          </a:xfrm>
        </p:spPr>
        <p:txBody>
          <a:bodyPr lIns="0" tIns="0" rIns="0" bIns="0">
            <a:noAutofit/>
          </a:bodyPr>
          <a:lstStyle>
            <a:lvl1pPr marL="0" indent="0" algn="l">
              <a:lnSpc>
                <a:spcPts val="2000"/>
              </a:lnSpc>
              <a:buNone/>
              <a:defRPr sz="1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8" name="Tijdelijke aanduiding voor tekst 7"/>
          <p:cNvSpPr>
            <a:spLocks noGrp="1"/>
          </p:cNvSpPr>
          <p:nvPr userDrawn="1">
            <p:ph type="body" sz="quarter" idx="13"/>
          </p:nvPr>
        </p:nvSpPr>
        <p:spPr>
          <a:xfrm>
            <a:off x="568799" y="4662363"/>
            <a:ext cx="5400000" cy="203200"/>
          </a:xfrm>
        </p:spPr>
        <p:txBody>
          <a:bodyPr lIns="0" tIns="0" rIns="0" bIns="0">
            <a:noAutofit/>
          </a:bodyPr>
          <a:lstStyle>
            <a:lvl1pPr marL="0" indent="0">
              <a:lnSpc>
                <a:spcPts val="1600"/>
              </a:lnSpc>
              <a:spcBef>
                <a:spcPts val="0"/>
              </a:spcBef>
              <a:buNone/>
              <a:defRPr sz="1400">
                <a:solidFill>
                  <a:schemeClr val="tx1"/>
                </a:solidFill>
              </a:defRPr>
            </a:lvl1pPr>
            <a:lvl2pPr marL="457200" indent="0">
              <a:lnSpc>
                <a:spcPts val="1600"/>
              </a:lnSpc>
              <a:spcBef>
                <a:spcPts val="0"/>
              </a:spcBef>
              <a:buNone/>
              <a:defRPr sz="1400"/>
            </a:lvl2pPr>
            <a:lvl3pPr marL="914400" indent="0">
              <a:lnSpc>
                <a:spcPts val="1600"/>
              </a:lnSpc>
              <a:spcBef>
                <a:spcPts val="0"/>
              </a:spcBef>
              <a:buNone/>
              <a:defRPr sz="1400"/>
            </a:lvl3pPr>
            <a:lvl4pPr marL="1371600" indent="0">
              <a:lnSpc>
                <a:spcPts val="1600"/>
              </a:lnSpc>
              <a:spcBef>
                <a:spcPts val="0"/>
              </a:spcBef>
              <a:buNone/>
              <a:defRPr sz="1400"/>
            </a:lvl4pPr>
            <a:lvl5pPr marL="1828800" indent="0">
              <a:lnSpc>
                <a:spcPts val="1600"/>
              </a:lnSpc>
              <a:spcBef>
                <a:spcPts val="0"/>
              </a:spcBef>
              <a:buNone/>
              <a:defRPr sz="1400"/>
            </a:lvl5pPr>
          </a:lstStyle>
          <a:p>
            <a:pPr lvl="0"/>
            <a:r>
              <a:rPr lang="nl-NL"/>
              <a:t>Klik om de modelstijlen te bewerken</a:t>
            </a:r>
          </a:p>
        </p:txBody>
      </p:sp>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0000" y="4490463"/>
            <a:ext cx="1944000" cy="466122"/>
          </a:xfrm>
          <a:prstGeom prst="rect">
            <a:avLst/>
          </a:prstGeom>
        </p:spPr>
      </p:pic>
    </p:spTree>
    <p:extLst>
      <p:ext uri="{BB962C8B-B14F-4D97-AF65-F5344CB8AC3E}">
        <p14:creationId xmlns:p14="http://schemas.microsoft.com/office/powerpoint/2010/main" val="148448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blad patroon boven (paars)">
    <p:spTree>
      <p:nvGrpSpPr>
        <p:cNvPr id="1" name=""/>
        <p:cNvGrpSpPr/>
        <p:nvPr/>
      </p:nvGrpSpPr>
      <p:grpSpPr>
        <a:xfrm>
          <a:off x="0" y="0"/>
          <a:ext cx="0" cy="0"/>
          <a:chOff x="0" y="0"/>
          <a:chExt cx="0" cy="0"/>
        </a:xfrm>
      </p:grpSpPr>
      <p:sp>
        <p:nvSpPr>
          <p:cNvPr id="46" name="Rechthoek 45"/>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00"/>
            <a:ext cx="9147600" cy="3451906"/>
          </a:xfrm>
          <a:prstGeom prst="rect">
            <a:avLst/>
          </a:prstGeom>
        </p:spPr>
      </p:pic>
      <p:grpSp>
        <p:nvGrpSpPr>
          <p:cNvPr id="7" name="Groep 6"/>
          <p:cNvGrpSpPr/>
          <p:nvPr userDrawn="1"/>
        </p:nvGrpSpPr>
        <p:grpSpPr>
          <a:xfrm>
            <a:off x="6840538" y="293685"/>
            <a:ext cx="1943101" cy="465137"/>
            <a:chOff x="6840538" y="4491038"/>
            <a:chExt cx="1943101" cy="465137"/>
          </a:xfrm>
        </p:grpSpPr>
        <p:sp>
          <p:nvSpPr>
            <p:cNvPr id="9" name="AutoShape 3"/>
            <p:cNvSpPr>
              <a:spLocks noChangeAspect="1" noChangeArrowheads="1" noTextEdit="1"/>
            </p:cNvSpPr>
            <p:nvPr userDrawn="1"/>
          </p:nvSpPr>
          <p:spPr bwMode="auto">
            <a:xfrm>
              <a:off x="6840538" y="4491038"/>
              <a:ext cx="19431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5"/>
            <p:cNvSpPr>
              <a:spLocks noEditPoints="1"/>
            </p:cNvSpPr>
            <p:nvPr userDrawn="1"/>
          </p:nvSpPr>
          <p:spPr bwMode="auto">
            <a:xfrm>
              <a:off x="7604126" y="4522788"/>
              <a:ext cx="96838" cy="152400"/>
            </a:xfrm>
            <a:custGeom>
              <a:avLst/>
              <a:gdLst>
                <a:gd name="T0" fmla="*/ 425 w 615"/>
                <a:gd name="T1" fmla="*/ 424 h 960"/>
                <a:gd name="T2" fmla="*/ 425 w 615"/>
                <a:gd name="T3" fmla="*/ 171 h 960"/>
                <a:gd name="T4" fmla="*/ 337 w 615"/>
                <a:gd name="T5" fmla="*/ 162 h 960"/>
                <a:gd name="T6" fmla="*/ 198 w 615"/>
                <a:gd name="T7" fmla="*/ 337 h 960"/>
                <a:gd name="T8" fmla="*/ 298 w 615"/>
                <a:gd name="T9" fmla="*/ 504 h 960"/>
                <a:gd name="T10" fmla="*/ 425 w 615"/>
                <a:gd name="T11" fmla="*/ 424 h 960"/>
                <a:gd name="T12" fmla="*/ 275 w 615"/>
                <a:gd name="T13" fmla="*/ 798 h 960"/>
                <a:gd name="T14" fmla="*/ 425 w 615"/>
                <a:gd name="T15" fmla="*/ 654 h 960"/>
                <a:gd name="T16" fmla="*/ 425 w 615"/>
                <a:gd name="T17" fmla="*/ 593 h 960"/>
                <a:gd name="T18" fmla="*/ 256 w 615"/>
                <a:gd name="T19" fmla="*/ 666 h 960"/>
                <a:gd name="T20" fmla="*/ 0 w 615"/>
                <a:gd name="T21" fmla="*/ 337 h 960"/>
                <a:gd name="T22" fmla="*/ 338 w 615"/>
                <a:gd name="T23" fmla="*/ 0 h 960"/>
                <a:gd name="T24" fmla="*/ 615 w 615"/>
                <a:gd name="T25" fmla="*/ 48 h 960"/>
                <a:gd name="T26" fmla="*/ 615 w 615"/>
                <a:gd name="T27" fmla="*/ 654 h 960"/>
                <a:gd name="T28" fmla="*/ 283 w 615"/>
                <a:gd name="T29" fmla="*/ 960 h 960"/>
                <a:gd name="T30" fmla="*/ 19 w 615"/>
                <a:gd name="T31" fmla="*/ 909 h 960"/>
                <a:gd name="T32" fmla="*/ 69 w 615"/>
                <a:gd name="T33" fmla="*/ 759 h 960"/>
                <a:gd name="T34" fmla="*/ 275 w 615"/>
                <a:gd name="T35" fmla="*/ 798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5" h="960">
                  <a:moveTo>
                    <a:pt x="425" y="424"/>
                  </a:moveTo>
                  <a:cubicBezTo>
                    <a:pt x="425" y="171"/>
                    <a:pt x="425" y="171"/>
                    <a:pt x="425" y="171"/>
                  </a:cubicBezTo>
                  <a:cubicBezTo>
                    <a:pt x="399" y="165"/>
                    <a:pt x="368" y="162"/>
                    <a:pt x="337" y="162"/>
                  </a:cubicBezTo>
                  <a:cubicBezTo>
                    <a:pt x="245" y="162"/>
                    <a:pt x="198" y="219"/>
                    <a:pt x="198" y="337"/>
                  </a:cubicBezTo>
                  <a:cubicBezTo>
                    <a:pt x="198" y="460"/>
                    <a:pt x="239" y="504"/>
                    <a:pt x="298" y="504"/>
                  </a:cubicBezTo>
                  <a:cubicBezTo>
                    <a:pt x="355" y="504"/>
                    <a:pt x="397" y="471"/>
                    <a:pt x="425" y="424"/>
                  </a:cubicBezTo>
                  <a:close/>
                  <a:moveTo>
                    <a:pt x="275" y="798"/>
                  </a:moveTo>
                  <a:cubicBezTo>
                    <a:pt x="378" y="798"/>
                    <a:pt x="425" y="751"/>
                    <a:pt x="425" y="654"/>
                  </a:cubicBezTo>
                  <a:cubicBezTo>
                    <a:pt x="425" y="593"/>
                    <a:pt x="425" y="593"/>
                    <a:pt x="425" y="593"/>
                  </a:cubicBezTo>
                  <a:cubicBezTo>
                    <a:pt x="386" y="634"/>
                    <a:pt x="330" y="666"/>
                    <a:pt x="256" y="666"/>
                  </a:cubicBezTo>
                  <a:cubicBezTo>
                    <a:pt x="100" y="666"/>
                    <a:pt x="0" y="548"/>
                    <a:pt x="0" y="337"/>
                  </a:cubicBezTo>
                  <a:cubicBezTo>
                    <a:pt x="0" y="132"/>
                    <a:pt x="126" y="0"/>
                    <a:pt x="338" y="0"/>
                  </a:cubicBezTo>
                  <a:cubicBezTo>
                    <a:pt x="436" y="0"/>
                    <a:pt x="528" y="17"/>
                    <a:pt x="615" y="48"/>
                  </a:cubicBezTo>
                  <a:cubicBezTo>
                    <a:pt x="615" y="654"/>
                    <a:pt x="615" y="654"/>
                    <a:pt x="615" y="654"/>
                  </a:cubicBezTo>
                  <a:cubicBezTo>
                    <a:pt x="615" y="838"/>
                    <a:pt x="517" y="960"/>
                    <a:pt x="283" y="960"/>
                  </a:cubicBezTo>
                  <a:cubicBezTo>
                    <a:pt x="186" y="960"/>
                    <a:pt x="95" y="941"/>
                    <a:pt x="19" y="909"/>
                  </a:cubicBezTo>
                  <a:cubicBezTo>
                    <a:pt x="69" y="759"/>
                    <a:pt x="69" y="759"/>
                    <a:pt x="69" y="759"/>
                  </a:cubicBezTo>
                  <a:cubicBezTo>
                    <a:pt x="144" y="787"/>
                    <a:pt x="209" y="798"/>
                    <a:pt x="275" y="7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noEditPoints="1"/>
            </p:cNvSpPr>
            <p:nvPr userDrawn="1"/>
          </p:nvSpPr>
          <p:spPr bwMode="auto">
            <a:xfrm>
              <a:off x="7718426" y="4522788"/>
              <a:ext cx="95250" cy="107950"/>
            </a:xfrm>
            <a:custGeom>
              <a:avLst/>
              <a:gdLst>
                <a:gd name="T0" fmla="*/ 414 w 598"/>
                <a:gd name="T1" fmla="*/ 266 h 680"/>
                <a:gd name="T2" fmla="*/ 315 w 598"/>
                <a:gd name="T3" fmla="*/ 154 h 680"/>
                <a:gd name="T4" fmla="*/ 199 w 598"/>
                <a:gd name="T5" fmla="*/ 266 h 680"/>
                <a:gd name="T6" fmla="*/ 414 w 598"/>
                <a:gd name="T7" fmla="*/ 266 h 680"/>
                <a:gd name="T8" fmla="*/ 309 w 598"/>
                <a:gd name="T9" fmla="*/ 0 h 680"/>
                <a:gd name="T10" fmla="*/ 598 w 598"/>
                <a:gd name="T11" fmla="*/ 372 h 680"/>
                <a:gd name="T12" fmla="*/ 588 w 598"/>
                <a:gd name="T13" fmla="*/ 387 h 680"/>
                <a:gd name="T14" fmla="*/ 196 w 598"/>
                <a:gd name="T15" fmla="*/ 387 h 680"/>
                <a:gd name="T16" fmla="*/ 359 w 598"/>
                <a:gd name="T17" fmla="*/ 517 h 680"/>
                <a:gd name="T18" fmla="*/ 537 w 598"/>
                <a:gd name="T19" fmla="*/ 479 h 680"/>
                <a:gd name="T20" fmla="*/ 583 w 598"/>
                <a:gd name="T21" fmla="*/ 625 h 680"/>
                <a:gd name="T22" fmla="*/ 335 w 598"/>
                <a:gd name="T23" fmla="*/ 680 h 680"/>
                <a:gd name="T24" fmla="*/ 0 w 598"/>
                <a:gd name="T25" fmla="*/ 343 h 680"/>
                <a:gd name="T26" fmla="*/ 309 w 598"/>
                <a:gd name="T2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8" h="680">
                  <a:moveTo>
                    <a:pt x="414" y="266"/>
                  </a:moveTo>
                  <a:cubicBezTo>
                    <a:pt x="407" y="195"/>
                    <a:pt x="377" y="154"/>
                    <a:pt x="315" y="154"/>
                  </a:cubicBezTo>
                  <a:cubicBezTo>
                    <a:pt x="249" y="154"/>
                    <a:pt x="207" y="194"/>
                    <a:pt x="199" y="266"/>
                  </a:cubicBezTo>
                  <a:cubicBezTo>
                    <a:pt x="414" y="266"/>
                    <a:pt x="414" y="266"/>
                    <a:pt x="414" y="266"/>
                  </a:cubicBezTo>
                  <a:close/>
                  <a:moveTo>
                    <a:pt x="309" y="0"/>
                  </a:moveTo>
                  <a:cubicBezTo>
                    <a:pt x="506" y="0"/>
                    <a:pt x="598" y="149"/>
                    <a:pt x="598" y="372"/>
                  </a:cubicBezTo>
                  <a:cubicBezTo>
                    <a:pt x="588" y="387"/>
                    <a:pt x="588" y="387"/>
                    <a:pt x="588" y="387"/>
                  </a:cubicBezTo>
                  <a:cubicBezTo>
                    <a:pt x="196" y="387"/>
                    <a:pt x="196" y="387"/>
                    <a:pt x="196" y="387"/>
                  </a:cubicBezTo>
                  <a:cubicBezTo>
                    <a:pt x="206" y="473"/>
                    <a:pt x="251" y="517"/>
                    <a:pt x="359" y="517"/>
                  </a:cubicBezTo>
                  <a:cubicBezTo>
                    <a:pt x="425" y="517"/>
                    <a:pt x="487" y="501"/>
                    <a:pt x="537" y="479"/>
                  </a:cubicBezTo>
                  <a:cubicBezTo>
                    <a:pt x="583" y="625"/>
                    <a:pt x="583" y="625"/>
                    <a:pt x="583" y="625"/>
                  </a:cubicBezTo>
                  <a:cubicBezTo>
                    <a:pt x="509" y="660"/>
                    <a:pt x="440" y="680"/>
                    <a:pt x="335" y="680"/>
                  </a:cubicBezTo>
                  <a:cubicBezTo>
                    <a:pt x="108" y="680"/>
                    <a:pt x="0" y="539"/>
                    <a:pt x="0" y="343"/>
                  </a:cubicBezTo>
                  <a:cubicBezTo>
                    <a:pt x="0" y="127"/>
                    <a:pt x="118" y="0"/>
                    <a:pt x="30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p:cNvSpPr>
            <p:nvPr userDrawn="1"/>
          </p:nvSpPr>
          <p:spPr bwMode="auto">
            <a:xfrm>
              <a:off x="7831138" y="4522788"/>
              <a:ext cx="152400" cy="106362"/>
            </a:xfrm>
            <a:custGeom>
              <a:avLst/>
              <a:gdLst>
                <a:gd name="T0" fmla="*/ 0 w 965"/>
                <a:gd name="T1" fmla="*/ 14 h 666"/>
                <a:gd name="T2" fmla="*/ 152 w 965"/>
                <a:gd name="T3" fmla="*/ 14 h 666"/>
                <a:gd name="T4" fmla="*/ 170 w 965"/>
                <a:gd name="T5" fmla="*/ 99 h 666"/>
                <a:gd name="T6" fmla="*/ 355 w 965"/>
                <a:gd name="T7" fmla="*/ 0 h 666"/>
                <a:gd name="T8" fmla="*/ 547 w 965"/>
                <a:gd name="T9" fmla="*/ 112 h 666"/>
                <a:gd name="T10" fmla="*/ 741 w 965"/>
                <a:gd name="T11" fmla="*/ 0 h 666"/>
                <a:gd name="T12" fmla="*/ 965 w 965"/>
                <a:gd name="T13" fmla="*/ 264 h 666"/>
                <a:gd name="T14" fmla="*/ 965 w 965"/>
                <a:gd name="T15" fmla="*/ 666 h 666"/>
                <a:gd name="T16" fmla="*/ 775 w 965"/>
                <a:gd name="T17" fmla="*/ 666 h 666"/>
                <a:gd name="T18" fmla="*/ 775 w 965"/>
                <a:gd name="T19" fmla="*/ 278 h 666"/>
                <a:gd name="T20" fmla="*/ 692 w 965"/>
                <a:gd name="T21" fmla="*/ 162 h 666"/>
                <a:gd name="T22" fmla="*/ 577 w 965"/>
                <a:gd name="T23" fmla="*/ 252 h 666"/>
                <a:gd name="T24" fmla="*/ 577 w 965"/>
                <a:gd name="T25" fmla="*/ 666 h 666"/>
                <a:gd name="T26" fmla="*/ 388 w 965"/>
                <a:gd name="T27" fmla="*/ 666 h 666"/>
                <a:gd name="T28" fmla="*/ 388 w 965"/>
                <a:gd name="T29" fmla="*/ 278 h 666"/>
                <a:gd name="T30" fmla="*/ 310 w 965"/>
                <a:gd name="T31" fmla="*/ 162 h 666"/>
                <a:gd name="T32" fmla="*/ 189 w 965"/>
                <a:gd name="T33" fmla="*/ 252 h 666"/>
                <a:gd name="T34" fmla="*/ 189 w 965"/>
                <a:gd name="T35" fmla="*/ 666 h 666"/>
                <a:gd name="T36" fmla="*/ 0 w 965"/>
                <a:gd name="T37" fmla="*/ 666 h 666"/>
                <a:gd name="T38" fmla="*/ 0 w 965"/>
                <a:gd name="T39" fmla="*/ 1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5" h="666">
                  <a:moveTo>
                    <a:pt x="0" y="14"/>
                  </a:moveTo>
                  <a:cubicBezTo>
                    <a:pt x="152" y="14"/>
                    <a:pt x="152" y="14"/>
                    <a:pt x="152" y="14"/>
                  </a:cubicBezTo>
                  <a:cubicBezTo>
                    <a:pt x="170" y="99"/>
                    <a:pt x="170" y="99"/>
                    <a:pt x="170" y="99"/>
                  </a:cubicBezTo>
                  <a:cubicBezTo>
                    <a:pt x="211" y="36"/>
                    <a:pt x="273" y="0"/>
                    <a:pt x="355" y="0"/>
                  </a:cubicBezTo>
                  <a:cubicBezTo>
                    <a:pt x="454" y="0"/>
                    <a:pt x="517" y="46"/>
                    <a:pt x="547" y="112"/>
                  </a:cubicBezTo>
                  <a:cubicBezTo>
                    <a:pt x="590" y="47"/>
                    <a:pt x="649" y="0"/>
                    <a:pt x="741" y="0"/>
                  </a:cubicBezTo>
                  <a:cubicBezTo>
                    <a:pt x="895" y="0"/>
                    <a:pt x="965" y="105"/>
                    <a:pt x="965" y="264"/>
                  </a:cubicBezTo>
                  <a:cubicBezTo>
                    <a:pt x="965" y="666"/>
                    <a:pt x="965" y="666"/>
                    <a:pt x="965" y="666"/>
                  </a:cubicBezTo>
                  <a:cubicBezTo>
                    <a:pt x="775" y="666"/>
                    <a:pt x="775" y="666"/>
                    <a:pt x="775" y="666"/>
                  </a:cubicBezTo>
                  <a:cubicBezTo>
                    <a:pt x="775" y="278"/>
                    <a:pt x="775" y="278"/>
                    <a:pt x="775" y="278"/>
                  </a:cubicBezTo>
                  <a:cubicBezTo>
                    <a:pt x="775" y="201"/>
                    <a:pt x="748" y="162"/>
                    <a:pt x="692" y="162"/>
                  </a:cubicBezTo>
                  <a:cubicBezTo>
                    <a:pt x="646" y="162"/>
                    <a:pt x="605" y="193"/>
                    <a:pt x="577" y="252"/>
                  </a:cubicBezTo>
                  <a:cubicBezTo>
                    <a:pt x="577" y="666"/>
                    <a:pt x="577" y="666"/>
                    <a:pt x="577" y="666"/>
                  </a:cubicBezTo>
                  <a:cubicBezTo>
                    <a:pt x="388" y="666"/>
                    <a:pt x="388" y="666"/>
                    <a:pt x="388" y="666"/>
                  </a:cubicBezTo>
                  <a:cubicBezTo>
                    <a:pt x="388" y="278"/>
                    <a:pt x="388" y="278"/>
                    <a:pt x="388" y="278"/>
                  </a:cubicBezTo>
                  <a:cubicBezTo>
                    <a:pt x="388" y="201"/>
                    <a:pt x="361" y="162"/>
                    <a:pt x="310" y="162"/>
                  </a:cubicBezTo>
                  <a:cubicBezTo>
                    <a:pt x="260" y="162"/>
                    <a:pt x="216" y="195"/>
                    <a:pt x="189" y="252"/>
                  </a:cubicBezTo>
                  <a:cubicBezTo>
                    <a:pt x="189" y="666"/>
                    <a:pt x="189" y="666"/>
                    <a:pt x="189" y="666"/>
                  </a:cubicBezTo>
                  <a:cubicBezTo>
                    <a:pt x="0" y="666"/>
                    <a:pt x="0" y="666"/>
                    <a:pt x="0" y="666"/>
                  </a:cubicBezTo>
                  <a:cubicBezTo>
                    <a:pt x="0" y="14"/>
                    <a:pt x="0" y="14"/>
                    <a:pt x="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noEditPoints="1"/>
            </p:cNvSpPr>
            <p:nvPr userDrawn="1"/>
          </p:nvSpPr>
          <p:spPr bwMode="auto">
            <a:xfrm>
              <a:off x="7999413" y="4522788"/>
              <a:ext cx="95250" cy="107950"/>
            </a:xfrm>
            <a:custGeom>
              <a:avLst/>
              <a:gdLst>
                <a:gd name="T0" fmla="*/ 414 w 599"/>
                <a:gd name="T1" fmla="*/ 266 h 680"/>
                <a:gd name="T2" fmla="*/ 315 w 599"/>
                <a:gd name="T3" fmla="*/ 154 h 680"/>
                <a:gd name="T4" fmla="*/ 200 w 599"/>
                <a:gd name="T5" fmla="*/ 266 h 680"/>
                <a:gd name="T6" fmla="*/ 414 w 599"/>
                <a:gd name="T7" fmla="*/ 266 h 680"/>
                <a:gd name="T8" fmla="*/ 310 w 599"/>
                <a:gd name="T9" fmla="*/ 0 h 680"/>
                <a:gd name="T10" fmla="*/ 599 w 599"/>
                <a:gd name="T11" fmla="*/ 372 h 680"/>
                <a:gd name="T12" fmla="*/ 589 w 599"/>
                <a:gd name="T13" fmla="*/ 387 h 680"/>
                <a:gd name="T14" fmla="*/ 197 w 599"/>
                <a:gd name="T15" fmla="*/ 387 h 680"/>
                <a:gd name="T16" fmla="*/ 359 w 599"/>
                <a:gd name="T17" fmla="*/ 517 h 680"/>
                <a:gd name="T18" fmla="*/ 538 w 599"/>
                <a:gd name="T19" fmla="*/ 479 h 680"/>
                <a:gd name="T20" fmla="*/ 583 w 599"/>
                <a:gd name="T21" fmla="*/ 625 h 680"/>
                <a:gd name="T22" fmla="*/ 336 w 599"/>
                <a:gd name="T23" fmla="*/ 680 h 680"/>
                <a:gd name="T24" fmla="*/ 0 w 599"/>
                <a:gd name="T25" fmla="*/ 343 h 680"/>
                <a:gd name="T26" fmla="*/ 310 w 599"/>
                <a:gd name="T2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9" h="680">
                  <a:moveTo>
                    <a:pt x="414" y="266"/>
                  </a:moveTo>
                  <a:cubicBezTo>
                    <a:pt x="407" y="195"/>
                    <a:pt x="377" y="154"/>
                    <a:pt x="315" y="154"/>
                  </a:cubicBezTo>
                  <a:cubicBezTo>
                    <a:pt x="249" y="154"/>
                    <a:pt x="208" y="194"/>
                    <a:pt x="200" y="266"/>
                  </a:cubicBezTo>
                  <a:cubicBezTo>
                    <a:pt x="414" y="266"/>
                    <a:pt x="414" y="266"/>
                    <a:pt x="414" y="266"/>
                  </a:cubicBezTo>
                  <a:close/>
                  <a:moveTo>
                    <a:pt x="310" y="0"/>
                  </a:moveTo>
                  <a:cubicBezTo>
                    <a:pt x="506" y="0"/>
                    <a:pt x="599" y="149"/>
                    <a:pt x="599" y="372"/>
                  </a:cubicBezTo>
                  <a:cubicBezTo>
                    <a:pt x="589" y="387"/>
                    <a:pt x="589" y="387"/>
                    <a:pt x="589" y="387"/>
                  </a:cubicBezTo>
                  <a:cubicBezTo>
                    <a:pt x="197" y="387"/>
                    <a:pt x="197" y="387"/>
                    <a:pt x="197" y="387"/>
                  </a:cubicBezTo>
                  <a:cubicBezTo>
                    <a:pt x="206" y="473"/>
                    <a:pt x="252" y="517"/>
                    <a:pt x="359" y="517"/>
                  </a:cubicBezTo>
                  <a:cubicBezTo>
                    <a:pt x="425" y="517"/>
                    <a:pt x="487" y="501"/>
                    <a:pt x="538" y="479"/>
                  </a:cubicBezTo>
                  <a:cubicBezTo>
                    <a:pt x="583" y="625"/>
                    <a:pt x="583" y="625"/>
                    <a:pt x="583" y="625"/>
                  </a:cubicBezTo>
                  <a:cubicBezTo>
                    <a:pt x="509" y="660"/>
                    <a:pt x="440" y="680"/>
                    <a:pt x="336" y="680"/>
                  </a:cubicBezTo>
                  <a:cubicBezTo>
                    <a:pt x="109" y="680"/>
                    <a:pt x="0" y="539"/>
                    <a:pt x="0" y="343"/>
                  </a:cubicBezTo>
                  <a:cubicBezTo>
                    <a:pt x="0" y="127"/>
                    <a:pt x="118" y="0"/>
                    <a:pt x="31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4" name="Freeform 9"/>
            <p:cNvSpPr>
              <a:spLocks noEditPoints="1"/>
            </p:cNvSpPr>
            <p:nvPr userDrawn="1"/>
          </p:nvSpPr>
          <p:spPr bwMode="auto">
            <a:xfrm>
              <a:off x="8110538" y="4522788"/>
              <a:ext cx="95250" cy="107950"/>
            </a:xfrm>
            <a:custGeom>
              <a:avLst/>
              <a:gdLst>
                <a:gd name="T0" fmla="*/ 414 w 599"/>
                <a:gd name="T1" fmla="*/ 266 h 680"/>
                <a:gd name="T2" fmla="*/ 315 w 599"/>
                <a:gd name="T3" fmla="*/ 154 h 680"/>
                <a:gd name="T4" fmla="*/ 200 w 599"/>
                <a:gd name="T5" fmla="*/ 266 h 680"/>
                <a:gd name="T6" fmla="*/ 414 w 599"/>
                <a:gd name="T7" fmla="*/ 266 h 680"/>
                <a:gd name="T8" fmla="*/ 310 w 599"/>
                <a:gd name="T9" fmla="*/ 0 h 680"/>
                <a:gd name="T10" fmla="*/ 599 w 599"/>
                <a:gd name="T11" fmla="*/ 372 h 680"/>
                <a:gd name="T12" fmla="*/ 589 w 599"/>
                <a:gd name="T13" fmla="*/ 387 h 680"/>
                <a:gd name="T14" fmla="*/ 197 w 599"/>
                <a:gd name="T15" fmla="*/ 387 h 680"/>
                <a:gd name="T16" fmla="*/ 359 w 599"/>
                <a:gd name="T17" fmla="*/ 517 h 680"/>
                <a:gd name="T18" fmla="*/ 538 w 599"/>
                <a:gd name="T19" fmla="*/ 479 h 680"/>
                <a:gd name="T20" fmla="*/ 584 w 599"/>
                <a:gd name="T21" fmla="*/ 625 h 680"/>
                <a:gd name="T22" fmla="*/ 336 w 599"/>
                <a:gd name="T23" fmla="*/ 680 h 680"/>
                <a:gd name="T24" fmla="*/ 0 w 599"/>
                <a:gd name="T25" fmla="*/ 343 h 680"/>
                <a:gd name="T26" fmla="*/ 310 w 599"/>
                <a:gd name="T2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9" h="680">
                  <a:moveTo>
                    <a:pt x="414" y="266"/>
                  </a:moveTo>
                  <a:cubicBezTo>
                    <a:pt x="408" y="195"/>
                    <a:pt x="377" y="154"/>
                    <a:pt x="315" y="154"/>
                  </a:cubicBezTo>
                  <a:cubicBezTo>
                    <a:pt x="249" y="154"/>
                    <a:pt x="208" y="194"/>
                    <a:pt x="200" y="266"/>
                  </a:cubicBezTo>
                  <a:cubicBezTo>
                    <a:pt x="414" y="266"/>
                    <a:pt x="414" y="266"/>
                    <a:pt x="414" y="266"/>
                  </a:cubicBezTo>
                  <a:close/>
                  <a:moveTo>
                    <a:pt x="310" y="0"/>
                  </a:moveTo>
                  <a:cubicBezTo>
                    <a:pt x="507" y="0"/>
                    <a:pt x="599" y="149"/>
                    <a:pt x="599" y="372"/>
                  </a:cubicBezTo>
                  <a:cubicBezTo>
                    <a:pt x="589" y="387"/>
                    <a:pt x="589" y="387"/>
                    <a:pt x="589" y="387"/>
                  </a:cubicBezTo>
                  <a:cubicBezTo>
                    <a:pt x="197" y="387"/>
                    <a:pt x="197" y="387"/>
                    <a:pt x="197" y="387"/>
                  </a:cubicBezTo>
                  <a:cubicBezTo>
                    <a:pt x="207" y="473"/>
                    <a:pt x="252" y="517"/>
                    <a:pt x="359" y="517"/>
                  </a:cubicBezTo>
                  <a:cubicBezTo>
                    <a:pt x="425" y="517"/>
                    <a:pt x="487" y="501"/>
                    <a:pt x="538" y="479"/>
                  </a:cubicBezTo>
                  <a:cubicBezTo>
                    <a:pt x="584" y="625"/>
                    <a:pt x="584" y="625"/>
                    <a:pt x="584" y="625"/>
                  </a:cubicBezTo>
                  <a:cubicBezTo>
                    <a:pt x="509" y="660"/>
                    <a:pt x="441" y="680"/>
                    <a:pt x="336" y="680"/>
                  </a:cubicBezTo>
                  <a:cubicBezTo>
                    <a:pt x="109" y="680"/>
                    <a:pt x="0" y="539"/>
                    <a:pt x="0" y="343"/>
                  </a:cubicBezTo>
                  <a:cubicBezTo>
                    <a:pt x="0" y="127"/>
                    <a:pt x="119" y="0"/>
                    <a:pt x="31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5" name="Freeform 10"/>
            <p:cNvSpPr>
              <a:spLocks/>
            </p:cNvSpPr>
            <p:nvPr userDrawn="1"/>
          </p:nvSpPr>
          <p:spPr bwMode="auto">
            <a:xfrm>
              <a:off x="8223251" y="4522788"/>
              <a:ext cx="93663" cy="106362"/>
            </a:xfrm>
            <a:custGeom>
              <a:avLst/>
              <a:gdLst>
                <a:gd name="T0" fmla="*/ 0 w 590"/>
                <a:gd name="T1" fmla="*/ 14 h 666"/>
                <a:gd name="T2" fmla="*/ 153 w 590"/>
                <a:gd name="T3" fmla="*/ 14 h 666"/>
                <a:gd name="T4" fmla="*/ 170 w 590"/>
                <a:gd name="T5" fmla="*/ 95 h 666"/>
                <a:gd name="T6" fmla="*/ 366 w 590"/>
                <a:gd name="T7" fmla="*/ 0 h 666"/>
                <a:gd name="T8" fmla="*/ 590 w 590"/>
                <a:gd name="T9" fmla="*/ 264 h 666"/>
                <a:gd name="T10" fmla="*/ 590 w 590"/>
                <a:gd name="T11" fmla="*/ 666 h 666"/>
                <a:gd name="T12" fmla="*/ 401 w 590"/>
                <a:gd name="T13" fmla="*/ 666 h 666"/>
                <a:gd name="T14" fmla="*/ 401 w 590"/>
                <a:gd name="T15" fmla="*/ 278 h 666"/>
                <a:gd name="T16" fmla="*/ 317 w 590"/>
                <a:gd name="T17" fmla="*/ 162 h 666"/>
                <a:gd name="T18" fmla="*/ 190 w 590"/>
                <a:gd name="T19" fmla="*/ 252 h 666"/>
                <a:gd name="T20" fmla="*/ 190 w 590"/>
                <a:gd name="T21" fmla="*/ 666 h 666"/>
                <a:gd name="T22" fmla="*/ 0 w 590"/>
                <a:gd name="T23" fmla="*/ 666 h 666"/>
                <a:gd name="T24" fmla="*/ 0 w 590"/>
                <a:gd name="T25" fmla="*/ 1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666">
                  <a:moveTo>
                    <a:pt x="0" y="14"/>
                  </a:moveTo>
                  <a:cubicBezTo>
                    <a:pt x="153" y="14"/>
                    <a:pt x="153" y="14"/>
                    <a:pt x="153" y="14"/>
                  </a:cubicBezTo>
                  <a:cubicBezTo>
                    <a:pt x="170" y="95"/>
                    <a:pt x="170" y="95"/>
                    <a:pt x="170" y="95"/>
                  </a:cubicBezTo>
                  <a:cubicBezTo>
                    <a:pt x="214" y="36"/>
                    <a:pt x="271" y="0"/>
                    <a:pt x="366" y="0"/>
                  </a:cubicBezTo>
                  <a:cubicBezTo>
                    <a:pt x="520" y="0"/>
                    <a:pt x="590" y="105"/>
                    <a:pt x="590" y="264"/>
                  </a:cubicBezTo>
                  <a:cubicBezTo>
                    <a:pt x="590" y="666"/>
                    <a:pt x="590" y="666"/>
                    <a:pt x="590" y="666"/>
                  </a:cubicBezTo>
                  <a:cubicBezTo>
                    <a:pt x="401" y="666"/>
                    <a:pt x="401" y="666"/>
                    <a:pt x="401" y="666"/>
                  </a:cubicBezTo>
                  <a:cubicBezTo>
                    <a:pt x="401" y="278"/>
                    <a:pt x="401" y="278"/>
                    <a:pt x="401" y="278"/>
                  </a:cubicBezTo>
                  <a:cubicBezTo>
                    <a:pt x="401" y="201"/>
                    <a:pt x="373" y="162"/>
                    <a:pt x="317" y="162"/>
                  </a:cubicBezTo>
                  <a:cubicBezTo>
                    <a:pt x="262" y="162"/>
                    <a:pt x="219" y="195"/>
                    <a:pt x="190" y="252"/>
                  </a:cubicBezTo>
                  <a:cubicBezTo>
                    <a:pt x="190" y="666"/>
                    <a:pt x="190" y="666"/>
                    <a:pt x="190" y="666"/>
                  </a:cubicBezTo>
                  <a:cubicBezTo>
                    <a:pt x="0" y="666"/>
                    <a:pt x="0" y="666"/>
                    <a:pt x="0" y="666"/>
                  </a:cubicBezTo>
                  <a:cubicBezTo>
                    <a:pt x="0" y="14"/>
                    <a:pt x="0" y="14"/>
                    <a:pt x="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Freeform 11"/>
            <p:cNvSpPr>
              <a:spLocks/>
            </p:cNvSpPr>
            <p:nvPr userDrawn="1"/>
          </p:nvSpPr>
          <p:spPr bwMode="auto">
            <a:xfrm>
              <a:off x="8331201" y="4491038"/>
              <a:ext cx="80963" cy="139700"/>
            </a:xfrm>
            <a:custGeom>
              <a:avLst/>
              <a:gdLst>
                <a:gd name="T0" fmla="*/ 118 w 515"/>
                <a:gd name="T1" fmla="*/ 352 h 882"/>
                <a:gd name="T2" fmla="*/ 0 w 515"/>
                <a:gd name="T3" fmla="*/ 341 h 882"/>
                <a:gd name="T4" fmla="*/ 0 w 515"/>
                <a:gd name="T5" fmla="*/ 216 h 882"/>
                <a:gd name="T6" fmla="*/ 122 w 515"/>
                <a:gd name="T7" fmla="*/ 216 h 882"/>
                <a:gd name="T8" fmla="*/ 146 w 515"/>
                <a:gd name="T9" fmla="*/ 0 h 882"/>
                <a:gd name="T10" fmla="*/ 307 w 515"/>
                <a:gd name="T11" fmla="*/ 0 h 882"/>
                <a:gd name="T12" fmla="*/ 307 w 515"/>
                <a:gd name="T13" fmla="*/ 216 h 882"/>
                <a:gd name="T14" fmla="*/ 487 w 515"/>
                <a:gd name="T15" fmla="*/ 216 h 882"/>
                <a:gd name="T16" fmla="*/ 465 w 515"/>
                <a:gd name="T17" fmla="*/ 352 h 882"/>
                <a:gd name="T18" fmla="*/ 307 w 515"/>
                <a:gd name="T19" fmla="*/ 352 h 882"/>
                <a:gd name="T20" fmla="*/ 307 w 515"/>
                <a:gd name="T21" fmla="*/ 622 h 882"/>
                <a:gd name="T22" fmla="*/ 389 w 515"/>
                <a:gd name="T23" fmla="*/ 719 h 882"/>
                <a:gd name="T24" fmla="*/ 483 w 515"/>
                <a:gd name="T25" fmla="*/ 703 h 882"/>
                <a:gd name="T26" fmla="*/ 515 w 515"/>
                <a:gd name="T27" fmla="*/ 850 h 882"/>
                <a:gd name="T28" fmla="*/ 336 w 515"/>
                <a:gd name="T29" fmla="*/ 882 h 882"/>
                <a:gd name="T30" fmla="*/ 118 w 515"/>
                <a:gd name="T31" fmla="*/ 645 h 882"/>
                <a:gd name="T32" fmla="*/ 118 w 515"/>
                <a:gd name="T33" fmla="*/ 352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5" h="882">
                  <a:moveTo>
                    <a:pt x="118" y="352"/>
                  </a:moveTo>
                  <a:cubicBezTo>
                    <a:pt x="0" y="341"/>
                    <a:pt x="0" y="341"/>
                    <a:pt x="0" y="341"/>
                  </a:cubicBezTo>
                  <a:cubicBezTo>
                    <a:pt x="0" y="216"/>
                    <a:pt x="0" y="216"/>
                    <a:pt x="0" y="216"/>
                  </a:cubicBezTo>
                  <a:cubicBezTo>
                    <a:pt x="122" y="216"/>
                    <a:pt x="122" y="216"/>
                    <a:pt x="122" y="216"/>
                  </a:cubicBezTo>
                  <a:cubicBezTo>
                    <a:pt x="146" y="0"/>
                    <a:pt x="146" y="0"/>
                    <a:pt x="146" y="0"/>
                  </a:cubicBezTo>
                  <a:cubicBezTo>
                    <a:pt x="307" y="0"/>
                    <a:pt x="307" y="0"/>
                    <a:pt x="307" y="0"/>
                  </a:cubicBezTo>
                  <a:cubicBezTo>
                    <a:pt x="307" y="216"/>
                    <a:pt x="307" y="216"/>
                    <a:pt x="307" y="216"/>
                  </a:cubicBezTo>
                  <a:cubicBezTo>
                    <a:pt x="487" y="216"/>
                    <a:pt x="487" y="216"/>
                    <a:pt x="487" y="216"/>
                  </a:cubicBezTo>
                  <a:cubicBezTo>
                    <a:pt x="465" y="352"/>
                    <a:pt x="465" y="352"/>
                    <a:pt x="465" y="352"/>
                  </a:cubicBezTo>
                  <a:cubicBezTo>
                    <a:pt x="307" y="352"/>
                    <a:pt x="307" y="352"/>
                    <a:pt x="307" y="352"/>
                  </a:cubicBezTo>
                  <a:cubicBezTo>
                    <a:pt x="307" y="622"/>
                    <a:pt x="307" y="622"/>
                    <a:pt x="307" y="622"/>
                  </a:cubicBezTo>
                  <a:cubicBezTo>
                    <a:pt x="307" y="686"/>
                    <a:pt x="332" y="719"/>
                    <a:pt x="389" y="719"/>
                  </a:cubicBezTo>
                  <a:cubicBezTo>
                    <a:pt x="422" y="719"/>
                    <a:pt x="451" y="712"/>
                    <a:pt x="483" y="703"/>
                  </a:cubicBezTo>
                  <a:cubicBezTo>
                    <a:pt x="515" y="850"/>
                    <a:pt x="515" y="850"/>
                    <a:pt x="515" y="850"/>
                  </a:cubicBezTo>
                  <a:cubicBezTo>
                    <a:pt x="458" y="869"/>
                    <a:pt x="414" y="882"/>
                    <a:pt x="336" y="882"/>
                  </a:cubicBezTo>
                  <a:cubicBezTo>
                    <a:pt x="173" y="882"/>
                    <a:pt x="118" y="784"/>
                    <a:pt x="118" y="645"/>
                  </a:cubicBezTo>
                  <a:cubicBezTo>
                    <a:pt x="118" y="352"/>
                    <a:pt x="118" y="352"/>
                    <a:pt x="118" y="3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12"/>
            <p:cNvSpPr>
              <a:spLocks noEditPoints="1"/>
            </p:cNvSpPr>
            <p:nvPr userDrawn="1"/>
          </p:nvSpPr>
          <p:spPr bwMode="auto">
            <a:xfrm>
              <a:off x="8420101" y="4522788"/>
              <a:ext cx="95250" cy="107950"/>
            </a:xfrm>
            <a:custGeom>
              <a:avLst/>
              <a:gdLst>
                <a:gd name="T0" fmla="*/ 414 w 599"/>
                <a:gd name="T1" fmla="*/ 266 h 680"/>
                <a:gd name="T2" fmla="*/ 315 w 599"/>
                <a:gd name="T3" fmla="*/ 154 h 680"/>
                <a:gd name="T4" fmla="*/ 200 w 599"/>
                <a:gd name="T5" fmla="*/ 266 h 680"/>
                <a:gd name="T6" fmla="*/ 414 w 599"/>
                <a:gd name="T7" fmla="*/ 266 h 680"/>
                <a:gd name="T8" fmla="*/ 310 w 599"/>
                <a:gd name="T9" fmla="*/ 0 h 680"/>
                <a:gd name="T10" fmla="*/ 599 w 599"/>
                <a:gd name="T11" fmla="*/ 372 h 680"/>
                <a:gd name="T12" fmla="*/ 589 w 599"/>
                <a:gd name="T13" fmla="*/ 387 h 680"/>
                <a:gd name="T14" fmla="*/ 197 w 599"/>
                <a:gd name="T15" fmla="*/ 387 h 680"/>
                <a:gd name="T16" fmla="*/ 359 w 599"/>
                <a:gd name="T17" fmla="*/ 517 h 680"/>
                <a:gd name="T18" fmla="*/ 538 w 599"/>
                <a:gd name="T19" fmla="*/ 479 h 680"/>
                <a:gd name="T20" fmla="*/ 584 w 599"/>
                <a:gd name="T21" fmla="*/ 625 h 680"/>
                <a:gd name="T22" fmla="*/ 336 w 599"/>
                <a:gd name="T23" fmla="*/ 680 h 680"/>
                <a:gd name="T24" fmla="*/ 0 w 599"/>
                <a:gd name="T25" fmla="*/ 343 h 680"/>
                <a:gd name="T26" fmla="*/ 310 w 599"/>
                <a:gd name="T2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9" h="680">
                  <a:moveTo>
                    <a:pt x="414" y="266"/>
                  </a:moveTo>
                  <a:cubicBezTo>
                    <a:pt x="408" y="195"/>
                    <a:pt x="377" y="154"/>
                    <a:pt x="315" y="154"/>
                  </a:cubicBezTo>
                  <a:cubicBezTo>
                    <a:pt x="249" y="154"/>
                    <a:pt x="208" y="194"/>
                    <a:pt x="200" y="266"/>
                  </a:cubicBezTo>
                  <a:cubicBezTo>
                    <a:pt x="414" y="266"/>
                    <a:pt x="414" y="266"/>
                    <a:pt x="414" y="266"/>
                  </a:cubicBezTo>
                  <a:close/>
                  <a:moveTo>
                    <a:pt x="310" y="0"/>
                  </a:moveTo>
                  <a:cubicBezTo>
                    <a:pt x="507" y="0"/>
                    <a:pt x="599" y="149"/>
                    <a:pt x="599" y="372"/>
                  </a:cubicBezTo>
                  <a:cubicBezTo>
                    <a:pt x="589" y="387"/>
                    <a:pt x="589" y="387"/>
                    <a:pt x="589" y="387"/>
                  </a:cubicBezTo>
                  <a:cubicBezTo>
                    <a:pt x="197" y="387"/>
                    <a:pt x="197" y="387"/>
                    <a:pt x="197" y="387"/>
                  </a:cubicBezTo>
                  <a:cubicBezTo>
                    <a:pt x="207" y="473"/>
                    <a:pt x="252" y="517"/>
                    <a:pt x="359" y="517"/>
                  </a:cubicBezTo>
                  <a:cubicBezTo>
                    <a:pt x="425" y="517"/>
                    <a:pt x="487" y="501"/>
                    <a:pt x="538" y="479"/>
                  </a:cubicBezTo>
                  <a:cubicBezTo>
                    <a:pt x="584" y="625"/>
                    <a:pt x="584" y="625"/>
                    <a:pt x="584" y="625"/>
                  </a:cubicBezTo>
                  <a:cubicBezTo>
                    <a:pt x="509" y="660"/>
                    <a:pt x="440" y="680"/>
                    <a:pt x="336" y="680"/>
                  </a:cubicBezTo>
                  <a:cubicBezTo>
                    <a:pt x="109" y="680"/>
                    <a:pt x="0" y="539"/>
                    <a:pt x="0" y="343"/>
                  </a:cubicBezTo>
                  <a:cubicBezTo>
                    <a:pt x="0" y="127"/>
                    <a:pt x="119" y="0"/>
                    <a:pt x="31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Freeform 13"/>
            <p:cNvSpPr>
              <a:spLocks noEditPoints="1"/>
            </p:cNvSpPr>
            <p:nvPr userDrawn="1"/>
          </p:nvSpPr>
          <p:spPr bwMode="auto">
            <a:xfrm>
              <a:off x="7604126" y="4714875"/>
              <a:ext cx="96838" cy="152400"/>
            </a:xfrm>
            <a:custGeom>
              <a:avLst/>
              <a:gdLst>
                <a:gd name="T0" fmla="*/ 425 w 615"/>
                <a:gd name="T1" fmla="*/ 424 h 961"/>
                <a:gd name="T2" fmla="*/ 425 w 615"/>
                <a:gd name="T3" fmla="*/ 171 h 961"/>
                <a:gd name="T4" fmla="*/ 337 w 615"/>
                <a:gd name="T5" fmla="*/ 163 h 961"/>
                <a:gd name="T6" fmla="*/ 198 w 615"/>
                <a:gd name="T7" fmla="*/ 337 h 961"/>
                <a:gd name="T8" fmla="*/ 298 w 615"/>
                <a:gd name="T9" fmla="*/ 504 h 961"/>
                <a:gd name="T10" fmla="*/ 425 w 615"/>
                <a:gd name="T11" fmla="*/ 424 h 961"/>
                <a:gd name="T12" fmla="*/ 275 w 615"/>
                <a:gd name="T13" fmla="*/ 798 h 961"/>
                <a:gd name="T14" fmla="*/ 425 w 615"/>
                <a:gd name="T15" fmla="*/ 654 h 961"/>
                <a:gd name="T16" fmla="*/ 425 w 615"/>
                <a:gd name="T17" fmla="*/ 593 h 961"/>
                <a:gd name="T18" fmla="*/ 256 w 615"/>
                <a:gd name="T19" fmla="*/ 666 h 961"/>
                <a:gd name="T20" fmla="*/ 0 w 615"/>
                <a:gd name="T21" fmla="*/ 337 h 961"/>
                <a:gd name="T22" fmla="*/ 338 w 615"/>
                <a:gd name="T23" fmla="*/ 0 h 961"/>
                <a:gd name="T24" fmla="*/ 615 w 615"/>
                <a:gd name="T25" fmla="*/ 48 h 961"/>
                <a:gd name="T26" fmla="*/ 615 w 615"/>
                <a:gd name="T27" fmla="*/ 654 h 961"/>
                <a:gd name="T28" fmla="*/ 283 w 615"/>
                <a:gd name="T29" fmla="*/ 961 h 961"/>
                <a:gd name="T30" fmla="*/ 19 w 615"/>
                <a:gd name="T31" fmla="*/ 910 h 961"/>
                <a:gd name="T32" fmla="*/ 69 w 615"/>
                <a:gd name="T33" fmla="*/ 760 h 961"/>
                <a:gd name="T34" fmla="*/ 275 w 615"/>
                <a:gd name="T35" fmla="*/ 798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5" h="961">
                  <a:moveTo>
                    <a:pt x="425" y="424"/>
                  </a:moveTo>
                  <a:cubicBezTo>
                    <a:pt x="425" y="171"/>
                    <a:pt x="425" y="171"/>
                    <a:pt x="425" y="171"/>
                  </a:cubicBezTo>
                  <a:cubicBezTo>
                    <a:pt x="399" y="165"/>
                    <a:pt x="368" y="163"/>
                    <a:pt x="337" y="163"/>
                  </a:cubicBezTo>
                  <a:cubicBezTo>
                    <a:pt x="245" y="163"/>
                    <a:pt x="198" y="219"/>
                    <a:pt x="198" y="337"/>
                  </a:cubicBezTo>
                  <a:cubicBezTo>
                    <a:pt x="198" y="460"/>
                    <a:pt x="239" y="504"/>
                    <a:pt x="298" y="504"/>
                  </a:cubicBezTo>
                  <a:cubicBezTo>
                    <a:pt x="355" y="504"/>
                    <a:pt x="397" y="471"/>
                    <a:pt x="425" y="424"/>
                  </a:cubicBezTo>
                  <a:close/>
                  <a:moveTo>
                    <a:pt x="275" y="798"/>
                  </a:moveTo>
                  <a:cubicBezTo>
                    <a:pt x="378" y="798"/>
                    <a:pt x="425" y="751"/>
                    <a:pt x="425" y="654"/>
                  </a:cubicBezTo>
                  <a:cubicBezTo>
                    <a:pt x="425" y="593"/>
                    <a:pt x="425" y="593"/>
                    <a:pt x="425" y="593"/>
                  </a:cubicBezTo>
                  <a:cubicBezTo>
                    <a:pt x="386" y="634"/>
                    <a:pt x="330" y="666"/>
                    <a:pt x="256" y="666"/>
                  </a:cubicBezTo>
                  <a:cubicBezTo>
                    <a:pt x="100" y="666"/>
                    <a:pt x="0" y="548"/>
                    <a:pt x="0" y="337"/>
                  </a:cubicBezTo>
                  <a:cubicBezTo>
                    <a:pt x="0" y="132"/>
                    <a:pt x="126" y="0"/>
                    <a:pt x="338" y="0"/>
                  </a:cubicBezTo>
                  <a:cubicBezTo>
                    <a:pt x="436" y="0"/>
                    <a:pt x="528" y="17"/>
                    <a:pt x="615" y="48"/>
                  </a:cubicBezTo>
                  <a:cubicBezTo>
                    <a:pt x="615" y="654"/>
                    <a:pt x="615" y="654"/>
                    <a:pt x="615" y="654"/>
                  </a:cubicBezTo>
                  <a:cubicBezTo>
                    <a:pt x="615" y="838"/>
                    <a:pt x="517" y="961"/>
                    <a:pt x="283" y="961"/>
                  </a:cubicBezTo>
                  <a:cubicBezTo>
                    <a:pt x="186" y="961"/>
                    <a:pt x="95" y="941"/>
                    <a:pt x="19" y="910"/>
                  </a:cubicBezTo>
                  <a:cubicBezTo>
                    <a:pt x="69" y="760"/>
                    <a:pt x="69" y="760"/>
                    <a:pt x="69" y="760"/>
                  </a:cubicBezTo>
                  <a:cubicBezTo>
                    <a:pt x="144" y="787"/>
                    <a:pt x="209" y="798"/>
                    <a:pt x="275" y="798"/>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14"/>
            <p:cNvSpPr>
              <a:spLocks noEditPoints="1"/>
            </p:cNvSpPr>
            <p:nvPr userDrawn="1"/>
          </p:nvSpPr>
          <p:spPr bwMode="auto">
            <a:xfrm>
              <a:off x="7718426" y="4714875"/>
              <a:ext cx="103188" cy="107950"/>
            </a:xfrm>
            <a:custGeom>
              <a:avLst/>
              <a:gdLst>
                <a:gd name="T0" fmla="*/ 455 w 653"/>
                <a:gd name="T1" fmla="*/ 340 h 680"/>
                <a:gd name="T2" fmla="*/ 326 w 653"/>
                <a:gd name="T3" fmla="*/ 163 h 680"/>
                <a:gd name="T4" fmla="*/ 198 w 653"/>
                <a:gd name="T5" fmla="*/ 340 h 680"/>
                <a:gd name="T6" fmla="*/ 326 w 653"/>
                <a:gd name="T7" fmla="*/ 518 h 680"/>
                <a:gd name="T8" fmla="*/ 455 w 653"/>
                <a:gd name="T9" fmla="*/ 340 h 680"/>
                <a:gd name="T10" fmla="*/ 326 w 653"/>
                <a:gd name="T11" fmla="*/ 0 h 680"/>
                <a:gd name="T12" fmla="*/ 653 w 653"/>
                <a:gd name="T13" fmla="*/ 340 h 680"/>
                <a:gd name="T14" fmla="*/ 326 w 653"/>
                <a:gd name="T15" fmla="*/ 680 h 680"/>
                <a:gd name="T16" fmla="*/ 0 w 653"/>
                <a:gd name="T17" fmla="*/ 340 h 680"/>
                <a:gd name="T18" fmla="*/ 326 w 653"/>
                <a:gd name="T19"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3" h="680">
                  <a:moveTo>
                    <a:pt x="455" y="340"/>
                  </a:moveTo>
                  <a:cubicBezTo>
                    <a:pt x="455" y="222"/>
                    <a:pt x="405" y="163"/>
                    <a:pt x="326" y="163"/>
                  </a:cubicBezTo>
                  <a:cubicBezTo>
                    <a:pt x="247" y="163"/>
                    <a:pt x="198" y="222"/>
                    <a:pt x="198" y="340"/>
                  </a:cubicBezTo>
                  <a:cubicBezTo>
                    <a:pt x="198" y="458"/>
                    <a:pt x="247" y="518"/>
                    <a:pt x="326" y="518"/>
                  </a:cubicBezTo>
                  <a:cubicBezTo>
                    <a:pt x="405" y="518"/>
                    <a:pt x="455" y="458"/>
                    <a:pt x="455" y="340"/>
                  </a:cubicBezTo>
                  <a:close/>
                  <a:moveTo>
                    <a:pt x="326" y="0"/>
                  </a:moveTo>
                  <a:cubicBezTo>
                    <a:pt x="535" y="0"/>
                    <a:pt x="653" y="127"/>
                    <a:pt x="653" y="340"/>
                  </a:cubicBezTo>
                  <a:cubicBezTo>
                    <a:pt x="653" y="553"/>
                    <a:pt x="535" y="680"/>
                    <a:pt x="326" y="680"/>
                  </a:cubicBezTo>
                  <a:cubicBezTo>
                    <a:pt x="118" y="680"/>
                    <a:pt x="0" y="553"/>
                    <a:pt x="0" y="340"/>
                  </a:cubicBezTo>
                  <a:cubicBezTo>
                    <a:pt x="0" y="127"/>
                    <a:pt x="118" y="0"/>
                    <a:pt x="326" y="0"/>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15"/>
            <p:cNvSpPr>
              <a:spLocks noEditPoints="1"/>
            </p:cNvSpPr>
            <p:nvPr userDrawn="1"/>
          </p:nvSpPr>
          <p:spPr bwMode="auto">
            <a:xfrm>
              <a:off x="7834313" y="4714875"/>
              <a:ext cx="104775" cy="107950"/>
            </a:xfrm>
            <a:custGeom>
              <a:avLst/>
              <a:gdLst>
                <a:gd name="T0" fmla="*/ 455 w 653"/>
                <a:gd name="T1" fmla="*/ 340 h 680"/>
                <a:gd name="T2" fmla="*/ 326 w 653"/>
                <a:gd name="T3" fmla="*/ 163 h 680"/>
                <a:gd name="T4" fmla="*/ 198 w 653"/>
                <a:gd name="T5" fmla="*/ 340 h 680"/>
                <a:gd name="T6" fmla="*/ 326 w 653"/>
                <a:gd name="T7" fmla="*/ 518 h 680"/>
                <a:gd name="T8" fmla="*/ 455 w 653"/>
                <a:gd name="T9" fmla="*/ 340 h 680"/>
                <a:gd name="T10" fmla="*/ 326 w 653"/>
                <a:gd name="T11" fmla="*/ 0 h 680"/>
                <a:gd name="T12" fmla="*/ 653 w 653"/>
                <a:gd name="T13" fmla="*/ 340 h 680"/>
                <a:gd name="T14" fmla="*/ 326 w 653"/>
                <a:gd name="T15" fmla="*/ 680 h 680"/>
                <a:gd name="T16" fmla="*/ 0 w 653"/>
                <a:gd name="T17" fmla="*/ 340 h 680"/>
                <a:gd name="T18" fmla="*/ 326 w 653"/>
                <a:gd name="T19"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3" h="680">
                  <a:moveTo>
                    <a:pt x="455" y="340"/>
                  </a:moveTo>
                  <a:cubicBezTo>
                    <a:pt x="455" y="222"/>
                    <a:pt x="406" y="163"/>
                    <a:pt x="326" y="163"/>
                  </a:cubicBezTo>
                  <a:cubicBezTo>
                    <a:pt x="247" y="163"/>
                    <a:pt x="198" y="222"/>
                    <a:pt x="198" y="340"/>
                  </a:cubicBezTo>
                  <a:cubicBezTo>
                    <a:pt x="198" y="458"/>
                    <a:pt x="247" y="518"/>
                    <a:pt x="326" y="518"/>
                  </a:cubicBezTo>
                  <a:cubicBezTo>
                    <a:pt x="406" y="518"/>
                    <a:pt x="455" y="458"/>
                    <a:pt x="455" y="340"/>
                  </a:cubicBezTo>
                  <a:close/>
                  <a:moveTo>
                    <a:pt x="326" y="0"/>
                  </a:moveTo>
                  <a:cubicBezTo>
                    <a:pt x="535" y="0"/>
                    <a:pt x="653" y="127"/>
                    <a:pt x="653" y="340"/>
                  </a:cubicBezTo>
                  <a:cubicBezTo>
                    <a:pt x="653" y="553"/>
                    <a:pt x="535" y="680"/>
                    <a:pt x="326" y="680"/>
                  </a:cubicBezTo>
                  <a:cubicBezTo>
                    <a:pt x="118" y="680"/>
                    <a:pt x="0" y="553"/>
                    <a:pt x="0" y="340"/>
                  </a:cubicBezTo>
                  <a:cubicBezTo>
                    <a:pt x="0" y="127"/>
                    <a:pt x="118" y="0"/>
                    <a:pt x="326" y="0"/>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16"/>
            <p:cNvSpPr>
              <a:spLocks noEditPoints="1"/>
            </p:cNvSpPr>
            <p:nvPr userDrawn="1"/>
          </p:nvSpPr>
          <p:spPr bwMode="auto">
            <a:xfrm>
              <a:off x="7945438" y="4668838"/>
              <a:ext cx="49213" cy="152400"/>
            </a:xfrm>
            <a:custGeom>
              <a:avLst/>
              <a:gdLst>
                <a:gd name="T0" fmla="*/ 94 w 307"/>
                <a:gd name="T1" fmla="*/ 104 h 960"/>
                <a:gd name="T2" fmla="*/ 201 w 307"/>
                <a:gd name="T3" fmla="*/ 0 h 960"/>
                <a:gd name="T4" fmla="*/ 307 w 307"/>
                <a:gd name="T5" fmla="*/ 104 h 960"/>
                <a:gd name="T6" fmla="*/ 201 w 307"/>
                <a:gd name="T7" fmla="*/ 210 h 960"/>
                <a:gd name="T8" fmla="*/ 94 w 307"/>
                <a:gd name="T9" fmla="*/ 104 h 960"/>
                <a:gd name="T10" fmla="*/ 106 w 307"/>
                <a:gd name="T11" fmla="*/ 444 h 960"/>
                <a:gd name="T12" fmla="*/ 0 w 307"/>
                <a:gd name="T13" fmla="*/ 433 h 960"/>
                <a:gd name="T14" fmla="*/ 0 w 307"/>
                <a:gd name="T15" fmla="*/ 308 h 960"/>
                <a:gd name="T16" fmla="*/ 296 w 307"/>
                <a:gd name="T17" fmla="*/ 308 h 960"/>
                <a:gd name="T18" fmla="*/ 296 w 307"/>
                <a:gd name="T19" fmla="*/ 960 h 960"/>
                <a:gd name="T20" fmla="*/ 106 w 307"/>
                <a:gd name="T21" fmla="*/ 960 h 960"/>
                <a:gd name="T22" fmla="*/ 106 w 307"/>
                <a:gd name="T23" fmla="*/ 44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960">
                  <a:moveTo>
                    <a:pt x="94" y="104"/>
                  </a:moveTo>
                  <a:cubicBezTo>
                    <a:pt x="94" y="47"/>
                    <a:pt x="145" y="0"/>
                    <a:pt x="201" y="0"/>
                  </a:cubicBezTo>
                  <a:cubicBezTo>
                    <a:pt x="257" y="0"/>
                    <a:pt x="307" y="47"/>
                    <a:pt x="307" y="104"/>
                  </a:cubicBezTo>
                  <a:cubicBezTo>
                    <a:pt x="307" y="164"/>
                    <a:pt x="257" y="210"/>
                    <a:pt x="201" y="210"/>
                  </a:cubicBezTo>
                  <a:cubicBezTo>
                    <a:pt x="145" y="210"/>
                    <a:pt x="94" y="165"/>
                    <a:pt x="94" y="104"/>
                  </a:cubicBezTo>
                  <a:close/>
                  <a:moveTo>
                    <a:pt x="106" y="444"/>
                  </a:moveTo>
                  <a:cubicBezTo>
                    <a:pt x="0" y="433"/>
                    <a:pt x="0" y="433"/>
                    <a:pt x="0" y="433"/>
                  </a:cubicBezTo>
                  <a:cubicBezTo>
                    <a:pt x="0" y="308"/>
                    <a:pt x="0" y="308"/>
                    <a:pt x="0" y="308"/>
                  </a:cubicBezTo>
                  <a:cubicBezTo>
                    <a:pt x="296" y="308"/>
                    <a:pt x="296" y="308"/>
                    <a:pt x="296" y="308"/>
                  </a:cubicBezTo>
                  <a:cubicBezTo>
                    <a:pt x="296" y="960"/>
                    <a:pt x="296" y="960"/>
                    <a:pt x="296" y="960"/>
                  </a:cubicBezTo>
                  <a:cubicBezTo>
                    <a:pt x="106" y="960"/>
                    <a:pt x="106" y="960"/>
                    <a:pt x="106" y="960"/>
                  </a:cubicBezTo>
                  <a:cubicBezTo>
                    <a:pt x="106" y="444"/>
                    <a:pt x="106" y="444"/>
                    <a:pt x="106" y="444"/>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17"/>
            <p:cNvSpPr>
              <a:spLocks/>
            </p:cNvSpPr>
            <p:nvPr userDrawn="1"/>
          </p:nvSpPr>
          <p:spPr bwMode="auto">
            <a:xfrm>
              <a:off x="8012113" y="4714875"/>
              <a:ext cx="84138" cy="107950"/>
            </a:xfrm>
            <a:custGeom>
              <a:avLst/>
              <a:gdLst>
                <a:gd name="T0" fmla="*/ 48 w 529"/>
                <a:gd name="T1" fmla="*/ 472 h 680"/>
                <a:gd name="T2" fmla="*/ 257 w 529"/>
                <a:gd name="T3" fmla="*/ 518 h 680"/>
                <a:gd name="T4" fmla="*/ 329 w 529"/>
                <a:gd name="T5" fmla="*/ 472 h 680"/>
                <a:gd name="T6" fmla="*/ 23 w 529"/>
                <a:gd name="T7" fmla="*/ 202 h 680"/>
                <a:gd name="T8" fmla="*/ 279 w 529"/>
                <a:gd name="T9" fmla="*/ 0 h 680"/>
                <a:gd name="T10" fmla="*/ 517 w 529"/>
                <a:gd name="T11" fmla="*/ 51 h 680"/>
                <a:gd name="T12" fmla="*/ 459 w 529"/>
                <a:gd name="T13" fmla="*/ 197 h 680"/>
                <a:gd name="T14" fmla="*/ 293 w 529"/>
                <a:gd name="T15" fmla="*/ 163 h 680"/>
                <a:gd name="T16" fmla="*/ 225 w 529"/>
                <a:gd name="T17" fmla="*/ 204 h 680"/>
                <a:gd name="T18" fmla="*/ 529 w 529"/>
                <a:gd name="T19" fmla="*/ 468 h 680"/>
                <a:gd name="T20" fmla="*/ 267 w 529"/>
                <a:gd name="T21" fmla="*/ 680 h 680"/>
                <a:gd name="T22" fmla="*/ 0 w 529"/>
                <a:gd name="T23" fmla="*/ 625 h 680"/>
                <a:gd name="T24" fmla="*/ 48 w 529"/>
                <a:gd name="T25" fmla="*/ 472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9" h="680">
                  <a:moveTo>
                    <a:pt x="48" y="472"/>
                  </a:moveTo>
                  <a:cubicBezTo>
                    <a:pt x="120" y="498"/>
                    <a:pt x="197" y="518"/>
                    <a:pt x="257" y="518"/>
                  </a:cubicBezTo>
                  <a:cubicBezTo>
                    <a:pt x="304" y="518"/>
                    <a:pt x="329" y="504"/>
                    <a:pt x="329" y="472"/>
                  </a:cubicBezTo>
                  <a:cubicBezTo>
                    <a:pt x="329" y="390"/>
                    <a:pt x="23" y="424"/>
                    <a:pt x="23" y="202"/>
                  </a:cubicBezTo>
                  <a:cubicBezTo>
                    <a:pt x="23" y="91"/>
                    <a:pt x="118" y="0"/>
                    <a:pt x="279" y="0"/>
                  </a:cubicBezTo>
                  <a:cubicBezTo>
                    <a:pt x="373" y="0"/>
                    <a:pt x="440" y="18"/>
                    <a:pt x="517" y="51"/>
                  </a:cubicBezTo>
                  <a:cubicBezTo>
                    <a:pt x="459" y="197"/>
                    <a:pt x="459" y="197"/>
                    <a:pt x="459" y="197"/>
                  </a:cubicBezTo>
                  <a:cubicBezTo>
                    <a:pt x="403" y="175"/>
                    <a:pt x="338" y="163"/>
                    <a:pt x="293" y="163"/>
                  </a:cubicBezTo>
                  <a:cubicBezTo>
                    <a:pt x="246" y="163"/>
                    <a:pt x="225" y="175"/>
                    <a:pt x="225" y="204"/>
                  </a:cubicBezTo>
                  <a:cubicBezTo>
                    <a:pt x="225" y="286"/>
                    <a:pt x="529" y="253"/>
                    <a:pt x="529" y="468"/>
                  </a:cubicBezTo>
                  <a:cubicBezTo>
                    <a:pt x="529" y="589"/>
                    <a:pt x="458" y="680"/>
                    <a:pt x="267" y="680"/>
                  </a:cubicBezTo>
                  <a:cubicBezTo>
                    <a:pt x="173" y="680"/>
                    <a:pt x="84" y="655"/>
                    <a:pt x="0" y="625"/>
                  </a:cubicBezTo>
                  <a:cubicBezTo>
                    <a:pt x="48" y="472"/>
                    <a:pt x="48" y="472"/>
                    <a:pt x="48" y="472"/>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18"/>
            <p:cNvSpPr>
              <a:spLocks noEditPoints="1"/>
            </p:cNvSpPr>
            <p:nvPr userDrawn="1"/>
          </p:nvSpPr>
          <p:spPr bwMode="auto">
            <a:xfrm>
              <a:off x="8110538" y="4714875"/>
              <a:ext cx="95250" cy="107950"/>
            </a:xfrm>
            <a:custGeom>
              <a:avLst/>
              <a:gdLst>
                <a:gd name="T0" fmla="*/ 414 w 598"/>
                <a:gd name="T1" fmla="*/ 266 h 680"/>
                <a:gd name="T2" fmla="*/ 315 w 598"/>
                <a:gd name="T3" fmla="*/ 154 h 680"/>
                <a:gd name="T4" fmla="*/ 199 w 598"/>
                <a:gd name="T5" fmla="*/ 266 h 680"/>
                <a:gd name="T6" fmla="*/ 414 w 598"/>
                <a:gd name="T7" fmla="*/ 266 h 680"/>
                <a:gd name="T8" fmla="*/ 309 w 598"/>
                <a:gd name="T9" fmla="*/ 0 h 680"/>
                <a:gd name="T10" fmla="*/ 598 w 598"/>
                <a:gd name="T11" fmla="*/ 372 h 680"/>
                <a:gd name="T12" fmla="*/ 588 w 598"/>
                <a:gd name="T13" fmla="*/ 387 h 680"/>
                <a:gd name="T14" fmla="*/ 196 w 598"/>
                <a:gd name="T15" fmla="*/ 387 h 680"/>
                <a:gd name="T16" fmla="*/ 359 w 598"/>
                <a:gd name="T17" fmla="*/ 518 h 680"/>
                <a:gd name="T18" fmla="*/ 537 w 598"/>
                <a:gd name="T19" fmla="*/ 479 h 680"/>
                <a:gd name="T20" fmla="*/ 583 w 598"/>
                <a:gd name="T21" fmla="*/ 625 h 680"/>
                <a:gd name="T22" fmla="*/ 335 w 598"/>
                <a:gd name="T23" fmla="*/ 680 h 680"/>
                <a:gd name="T24" fmla="*/ 0 w 598"/>
                <a:gd name="T25" fmla="*/ 343 h 680"/>
                <a:gd name="T26" fmla="*/ 309 w 598"/>
                <a:gd name="T2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8" h="680">
                  <a:moveTo>
                    <a:pt x="414" y="266"/>
                  </a:moveTo>
                  <a:cubicBezTo>
                    <a:pt x="407" y="196"/>
                    <a:pt x="376" y="154"/>
                    <a:pt x="315" y="154"/>
                  </a:cubicBezTo>
                  <a:cubicBezTo>
                    <a:pt x="248" y="154"/>
                    <a:pt x="207" y="194"/>
                    <a:pt x="199" y="266"/>
                  </a:cubicBezTo>
                  <a:cubicBezTo>
                    <a:pt x="414" y="266"/>
                    <a:pt x="414" y="266"/>
                    <a:pt x="414" y="266"/>
                  </a:cubicBezTo>
                  <a:close/>
                  <a:moveTo>
                    <a:pt x="309" y="0"/>
                  </a:moveTo>
                  <a:cubicBezTo>
                    <a:pt x="506" y="0"/>
                    <a:pt x="598" y="149"/>
                    <a:pt x="598" y="372"/>
                  </a:cubicBezTo>
                  <a:cubicBezTo>
                    <a:pt x="588" y="387"/>
                    <a:pt x="588" y="387"/>
                    <a:pt x="588" y="387"/>
                  </a:cubicBezTo>
                  <a:cubicBezTo>
                    <a:pt x="196" y="387"/>
                    <a:pt x="196" y="387"/>
                    <a:pt x="196" y="387"/>
                  </a:cubicBezTo>
                  <a:cubicBezTo>
                    <a:pt x="206" y="474"/>
                    <a:pt x="251" y="518"/>
                    <a:pt x="359" y="518"/>
                  </a:cubicBezTo>
                  <a:cubicBezTo>
                    <a:pt x="425" y="518"/>
                    <a:pt x="486" y="501"/>
                    <a:pt x="537" y="479"/>
                  </a:cubicBezTo>
                  <a:cubicBezTo>
                    <a:pt x="583" y="625"/>
                    <a:pt x="583" y="625"/>
                    <a:pt x="583" y="625"/>
                  </a:cubicBezTo>
                  <a:cubicBezTo>
                    <a:pt x="508" y="661"/>
                    <a:pt x="440" y="680"/>
                    <a:pt x="335" y="680"/>
                  </a:cubicBezTo>
                  <a:cubicBezTo>
                    <a:pt x="108" y="680"/>
                    <a:pt x="0" y="540"/>
                    <a:pt x="0" y="343"/>
                  </a:cubicBezTo>
                  <a:cubicBezTo>
                    <a:pt x="0" y="127"/>
                    <a:pt x="118" y="0"/>
                    <a:pt x="309" y="0"/>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9"/>
            <p:cNvSpPr>
              <a:spLocks/>
            </p:cNvSpPr>
            <p:nvPr userDrawn="1"/>
          </p:nvSpPr>
          <p:spPr bwMode="auto">
            <a:xfrm>
              <a:off x="8221663" y="4714875"/>
              <a:ext cx="152400" cy="106362"/>
            </a:xfrm>
            <a:custGeom>
              <a:avLst/>
              <a:gdLst>
                <a:gd name="T0" fmla="*/ 0 w 966"/>
                <a:gd name="T1" fmla="*/ 14 h 666"/>
                <a:gd name="T2" fmla="*/ 153 w 966"/>
                <a:gd name="T3" fmla="*/ 14 h 666"/>
                <a:gd name="T4" fmla="*/ 171 w 966"/>
                <a:gd name="T5" fmla="*/ 99 h 666"/>
                <a:gd name="T6" fmla="*/ 355 w 966"/>
                <a:gd name="T7" fmla="*/ 0 h 666"/>
                <a:gd name="T8" fmla="*/ 547 w 966"/>
                <a:gd name="T9" fmla="*/ 112 h 666"/>
                <a:gd name="T10" fmla="*/ 741 w 966"/>
                <a:gd name="T11" fmla="*/ 0 h 666"/>
                <a:gd name="T12" fmla="*/ 966 w 966"/>
                <a:gd name="T13" fmla="*/ 264 h 666"/>
                <a:gd name="T14" fmla="*/ 966 w 966"/>
                <a:gd name="T15" fmla="*/ 666 h 666"/>
                <a:gd name="T16" fmla="*/ 776 w 966"/>
                <a:gd name="T17" fmla="*/ 666 h 666"/>
                <a:gd name="T18" fmla="*/ 776 w 966"/>
                <a:gd name="T19" fmla="*/ 278 h 666"/>
                <a:gd name="T20" fmla="*/ 692 w 966"/>
                <a:gd name="T21" fmla="*/ 163 h 666"/>
                <a:gd name="T22" fmla="*/ 578 w 966"/>
                <a:gd name="T23" fmla="*/ 252 h 666"/>
                <a:gd name="T24" fmla="*/ 578 w 966"/>
                <a:gd name="T25" fmla="*/ 666 h 666"/>
                <a:gd name="T26" fmla="*/ 388 w 966"/>
                <a:gd name="T27" fmla="*/ 666 h 666"/>
                <a:gd name="T28" fmla="*/ 388 w 966"/>
                <a:gd name="T29" fmla="*/ 278 h 666"/>
                <a:gd name="T30" fmla="*/ 311 w 966"/>
                <a:gd name="T31" fmla="*/ 163 h 666"/>
                <a:gd name="T32" fmla="*/ 190 w 966"/>
                <a:gd name="T33" fmla="*/ 252 h 666"/>
                <a:gd name="T34" fmla="*/ 190 w 966"/>
                <a:gd name="T35" fmla="*/ 666 h 666"/>
                <a:gd name="T36" fmla="*/ 0 w 966"/>
                <a:gd name="T37" fmla="*/ 666 h 666"/>
                <a:gd name="T38" fmla="*/ 0 w 966"/>
                <a:gd name="T39" fmla="*/ 1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6" h="666">
                  <a:moveTo>
                    <a:pt x="0" y="14"/>
                  </a:moveTo>
                  <a:cubicBezTo>
                    <a:pt x="153" y="14"/>
                    <a:pt x="153" y="14"/>
                    <a:pt x="153" y="14"/>
                  </a:cubicBezTo>
                  <a:cubicBezTo>
                    <a:pt x="171" y="99"/>
                    <a:pt x="171" y="99"/>
                    <a:pt x="171" y="99"/>
                  </a:cubicBezTo>
                  <a:cubicBezTo>
                    <a:pt x="212" y="36"/>
                    <a:pt x="274" y="0"/>
                    <a:pt x="355" y="0"/>
                  </a:cubicBezTo>
                  <a:cubicBezTo>
                    <a:pt x="454" y="0"/>
                    <a:pt x="517" y="46"/>
                    <a:pt x="547" y="112"/>
                  </a:cubicBezTo>
                  <a:cubicBezTo>
                    <a:pt x="590" y="47"/>
                    <a:pt x="649" y="0"/>
                    <a:pt x="741" y="0"/>
                  </a:cubicBezTo>
                  <a:cubicBezTo>
                    <a:pt x="895" y="0"/>
                    <a:pt x="966" y="105"/>
                    <a:pt x="966" y="264"/>
                  </a:cubicBezTo>
                  <a:cubicBezTo>
                    <a:pt x="966" y="666"/>
                    <a:pt x="966" y="666"/>
                    <a:pt x="966" y="666"/>
                  </a:cubicBezTo>
                  <a:cubicBezTo>
                    <a:pt x="776" y="666"/>
                    <a:pt x="776" y="666"/>
                    <a:pt x="776" y="666"/>
                  </a:cubicBezTo>
                  <a:cubicBezTo>
                    <a:pt x="776" y="278"/>
                    <a:pt x="776" y="278"/>
                    <a:pt x="776" y="278"/>
                  </a:cubicBezTo>
                  <a:cubicBezTo>
                    <a:pt x="776" y="201"/>
                    <a:pt x="748" y="163"/>
                    <a:pt x="692" y="163"/>
                  </a:cubicBezTo>
                  <a:cubicBezTo>
                    <a:pt x="646" y="163"/>
                    <a:pt x="605" y="193"/>
                    <a:pt x="578" y="252"/>
                  </a:cubicBezTo>
                  <a:cubicBezTo>
                    <a:pt x="578" y="666"/>
                    <a:pt x="578" y="666"/>
                    <a:pt x="578" y="666"/>
                  </a:cubicBezTo>
                  <a:cubicBezTo>
                    <a:pt x="388" y="666"/>
                    <a:pt x="388" y="666"/>
                    <a:pt x="388" y="666"/>
                  </a:cubicBezTo>
                  <a:cubicBezTo>
                    <a:pt x="388" y="278"/>
                    <a:pt x="388" y="278"/>
                    <a:pt x="388" y="278"/>
                  </a:cubicBezTo>
                  <a:cubicBezTo>
                    <a:pt x="388" y="201"/>
                    <a:pt x="362" y="163"/>
                    <a:pt x="311" y="163"/>
                  </a:cubicBezTo>
                  <a:cubicBezTo>
                    <a:pt x="260" y="163"/>
                    <a:pt x="216" y="196"/>
                    <a:pt x="190" y="252"/>
                  </a:cubicBezTo>
                  <a:cubicBezTo>
                    <a:pt x="190" y="666"/>
                    <a:pt x="190" y="666"/>
                    <a:pt x="190" y="666"/>
                  </a:cubicBezTo>
                  <a:cubicBezTo>
                    <a:pt x="0" y="666"/>
                    <a:pt x="0" y="666"/>
                    <a:pt x="0" y="666"/>
                  </a:cubicBezTo>
                  <a:cubicBezTo>
                    <a:pt x="0" y="14"/>
                    <a:pt x="0" y="14"/>
                    <a:pt x="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25" name="Freeform 20"/>
            <p:cNvSpPr>
              <a:spLocks noEditPoints="1"/>
            </p:cNvSpPr>
            <p:nvPr userDrawn="1"/>
          </p:nvSpPr>
          <p:spPr bwMode="auto">
            <a:xfrm>
              <a:off x="8389938" y="4714875"/>
              <a:ext cx="95250" cy="107950"/>
            </a:xfrm>
            <a:custGeom>
              <a:avLst/>
              <a:gdLst>
                <a:gd name="T0" fmla="*/ 415 w 599"/>
                <a:gd name="T1" fmla="*/ 266 h 680"/>
                <a:gd name="T2" fmla="*/ 316 w 599"/>
                <a:gd name="T3" fmla="*/ 154 h 680"/>
                <a:gd name="T4" fmla="*/ 200 w 599"/>
                <a:gd name="T5" fmla="*/ 266 h 680"/>
                <a:gd name="T6" fmla="*/ 415 w 599"/>
                <a:gd name="T7" fmla="*/ 266 h 680"/>
                <a:gd name="T8" fmla="*/ 310 w 599"/>
                <a:gd name="T9" fmla="*/ 0 h 680"/>
                <a:gd name="T10" fmla="*/ 599 w 599"/>
                <a:gd name="T11" fmla="*/ 372 h 680"/>
                <a:gd name="T12" fmla="*/ 589 w 599"/>
                <a:gd name="T13" fmla="*/ 387 h 680"/>
                <a:gd name="T14" fmla="*/ 197 w 599"/>
                <a:gd name="T15" fmla="*/ 387 h 680"/>
                <a:gd name="T16" fmla="*/ 360 w 599"/>
                <a:gd name="T17" fmla="*/ 518 h 680"/>
                <a:gd name="T18" fmla="*/ 538 w 599"/>
                <a:gd name="T19" fmla="*/ 479 h 680"/>
                <a:gd name="T20" fmla="*/ 584 w 599"/>
                <a:gd name="T21" fmla="*/ 625 h 680"/>
                <a:gd name="T22" fmla="*/ 336 w 599"/>
                <a:gd name="T23" fmla="*/ 680 h 680"/>
                <a:gd name="T24" fmla="*/ 0 w 599"/>
                <a:gd name="T25" fmla="*/ 343 h 680"/>
                <a:gd name="T26" fmla="*/ 310 w 599"/>
                <a:gd name="T2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9" h="680">
                  <a:moveTo>
                    <a:pt x="415" y="266"/>
                  </a:moveTo>
                  <a:cubicBezTo>
                    <a:pt x="408" y="196"/>
                    <a:pt x="377" y="154"/>
                    <a:pt x="316" y="154"/>
                  </a:cubicBezTo>
                  <a:cubicBezTo>
                    <a:pt x="250" y="154"/>
                    <a:pt x="208" y="194"/>
                    <a:pt x="200" y="266"/>
                  </a:cubicBezTo>
                  <a:cubicBezTo>
                    <a:pt x="415" y="266"/>
                    <a:pt x="415" y="266"/>
                    <a:pt x="415" y="266"/>
                  </a:cubicBezTo>
                  <a:close/>
                  <a:moveTo>
                    <a:pt x="310" y="0"/>
                  </a:moveTo>
                  <a:cubicBezTo>
                    <a:pt x="507" y="0"/>
                    <a:pt x="599" y="149"/>
                    <a:pt x="599" y="372"/>
                  </a:cubicBezTo>
                  <a:cubicBezTo>
                    <a:pt x="589" y="387"/>
                    <a:pt x="589" y="387"/>
                    <a:pt x="589" y="387"/>
                  </a:cubicBezTo>
                  <a:cubicBezTo>
                    <a:pt x="197" y="387"/>
                    <a:pt x="197" y="387"/>
                    <a:pt x="197" y="387"/>
                  </a:cubicBezTo>
                  <a:cubicBezTo>
                    <a:pt x="207" y="474"/>
                    <a:pt x="252" y="518"/>
                    <a:pt x="360" y="518"/>
                  </a:cubicBezTo>
                  <a:cubicBezTo>
                    <a:pt x="426" y="518"/>
                    <a:pt x="488" y="501"/>
                    <a:pt x="538" y="479"/>
                  </a:cubicBezTo>
                  <a:cubicBezTo>
                    <a:pt x="584" y="625"/>
                    <a:pt x="584" y="625"/>
                    <a:pt x="584" y="625"/>
                  </a:cubicBezTo>
                  <a:cubicBezTo>
                    <a:pt x="510" y="661"/>
                    <a:pt x="441" y="680"/>
                    <a:pt x="336" y="680"/>
                  </a:cubicBezTo>
                  <a:cubicBezTo>
                    <a:pt x="109" y="680"/>
                    <a:pt x="0" y="540"/>
                    <a:pt x="0" y="343"/>
                  </a:cubicBezTo>
                  <a:cubicBezTo>
                    <a:pt x="0" y="127"/>
                    <a:pt x="119" y="0"/>
                    <a:pt x="31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26" name="Freeform 21"/>
            <p:cNvSpPr>
              <a:spLocks/>
            </p:cNvSpPr>
            <p:nvPr userDrawn="1"/>
          </p:nvSpPr>
          <p:spPr bwMode="auto">
            <a:xfrm>
              <a:off x="8502651" y="4714875"/>
              <a:ext cx="71438" cy="106362"/>
            </a:xfrm>
            <a:custGeom>
              <a:avLst/>
              <a:gdLst>
                <a:gd name="T0" fmla="*/ 0 w 450"/>
                <a:gd name="T1" fmla="*/ 14 h 666"/>
                <a:gd name="T2" fmla="*/ 153 w 450"/>
                <a:gd name="T3" fmla="*/ 14 h 666"/>
                <a:gd name="T4" fmla="*/ 175 w 450"/>
                <a:gd name="T5" fmla="*/ 115 h 666"/>
                <a:gd name="T6" fmla="*/ 360 w 450"/>
                <a:gd name="T7" fmla="*/ 0 h 666"/>
                <a:gd name="T8" fmla="*/ 450 w 450"/>
                <a:gd name="T9" fmla="*/ 15 h 666"/>
                <a:gd name="T10" fmla="*/ 413 w 450"/>
                <a:gd name="T11" fmla="*/ 171 h 666"/>
                <a:gd name="T12" fmla="*/ 342 w 450"/>
                <a:gd name="T13" fmla="*/ 161 h 666"/>
                <a:gd name="T14" fmla="*/ 190 w 450"/>
                <a:gd name="T15" fmla="*/ 324 h 666"/>
                <a:gd name="T16" fmla="*/ 190 w 450"/>
                <a:gd name="T17" fmla="*/ 666 h 666"/>
                <a:gd name="T18" fmla="*/ 0 w 450"/>
                <a:gd name="T19" fmla="*/ 666 h 666"/>
                <a:gd name="T20" fmla="*/ 0 w 450"/>
                <a:gd name="T21" fmla="*/ 1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666">
                  <a:moveTo>
                    <a:pt x="0" y="14"/>
                  </a:moveTo>
                  <a:cubicBezTo>
                    <a:pt x="153" y="14"/>
                    <a:pt x="153" y="14"/>
                    <a:pt x="153" y="14"/>
                  </a:cubicBezTo>
                  <a:cubicBezTo>
                    <a:pt x="175" y="115"/>
                    <a:pt x="175" y="115"/>
                    <a:pt x="175" y="115"/>
                  </a:cubicBezTo>
                  <a:cubicBezTo>
                    <a:pt x="221" y="43"/>
                    <a:pt x="281" y="0"/>
                    <a:pt x="360" y="0"/>
                  </a:cubicBezTo>
                  <a:cubicBezTo>
                    <a:pt x="394" y="0"/>
                    <a:pt x="423" y="6"/>
                    <a:pt x="450" y="15"/>
                  </a:cubicBezTo>
                  <a:cubicBezTo>
                    <a:pt x="413" y="171"/>
                    <a:pt x="413" y="171"/>
                    <a:pt x="413" y="171"/>
                  </a:cubicBezTo>
                  <a:cubicBezTo>
                    <a:pt x="393" y="165"/>
                    <a:pt x="372" y="161"/>
                    <a:pt x="342" y="161"/>
                  </a:cubicBezTo>
                  <a:cubicBezTo>
                    <a:pt x="260" y="161"/>
                    <a:pt x="208" y="233"/>
                    <a:pt x="190" y="324"/>
                  </a:cubicBezTo>
                  <a:cubicBezTo>
                    <a:pt x="190" y="666"/>
                    <a:pt x="190" y="666"/>
                    <a:pt x="190" y="666"/>
                  </a:cubicBezTo>
                  <a:cubicBezTo>
                    <a:pt x="0" y="666"/>
                    <a:pt x="0" y="666"/>
                    <a:pt x="0" y="666"/>
                  </a:cubicBezTo>
                  <a:cubicBezTo>
                    <a:pt x="0" y="14"/>
                    <a:pt x="0" y="14"/>
                    <a:pt x="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27" name="Freeform 22"/>
            <p:cNvSpPr>
              <a:spLocks noEditPoints="1"/>
            </p:cNvSpPr>
            <p:nvPr userDrawn="1"/>
          </p:nvSpPr>
          <p:spPr bwMode="auto">
            <a:xfrm>
              <a:off x="8577263" y="4714875"/>
              <a:ext cx="95250" cy="107950"/>
            </a:xfrm>
            <a:custGeom>
              <a:avLst/>
              <a:gdLst>
                <a:gd name="T0" fmla="*/ 414 w 598"/>
                <a:gd name="T1" fmla="*/ 266 h 680"/>
                <a:gd name="T2" fmla="*/ 315 w 598"/>
                <a:gd name="T3" fmla="*/ 154 h 680"/>
                <a:gd name="T4" fmla="*/ 199 w 598"/>
                <a:gd name="T5" fmla="*/ 266 h 680"/>
                <a:gd name="T6" fmla="*/ 414 w 598"/>
                <a:gd name="T7" fmla="*/ 266 h 680"/>
                <a:gd name="T8" fmla="*/ 309 w 598"/>
                <a:gd name="T9" fmla="*/ 0 h 680"/>
                <a:gd name="T10" fmla="*/ 598 w 598"/>
                <a:gd name="T11" fmla="*/ 372 h 680"/>
                <a:gd name="T12" fmla="*/ 588 w 598"/>
                <a:gd name="T13" fmla="*/ 387 h 680"/>
                <a:gd name="T14" fmla="*/ 196 w 598"/>
                <a:gd name="T15" fmla="*/ 387 h 680"/>
                <a:gd name="T16" fmla="*/ 359 w 598"/>
                <a:gd name="T17" fmla="*/ 518 h 680"/>
                <a:gd name="T18" fmla="*/ 537 w 598"/>
                <a:gd name="T19" fmla="*/ 479 h 680"/>
                <a:gd name="T20" fmla="*/ 583 w 598"/>
                <a:gd name="T21" fmla="*/ 625 h 680"/>
                <a:gd name="T22" fmla="*/ 335 w 598"/>
                <a:gd name="T23" fmla="*/ 680 h 680"/>
                <a:gd name="T24" fmla="*/ 0 w 598"/>
                <a:gd name="T25" fmla="*/ 343 h 680"/>
                <a:gd name="T26" fmla="*/ 309 w 598"/>
                <a:gd name="T2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8" h="680">
                  <a:moveTo>
                    <a:pt x="414" y="266"/>
                  </a:moveTo>
                  <a:cubicBezTo>
                    <a:pt x="407" y="196"/>
                    <a:pt x="377" y="154"/>
                    <a:pt x="315" y="154"/>
                  </a:cubicBezTo>
                  <a:cubicBezTo>
                    <a:pt x="249" y="154"/>
                    <a:pt x="207" y="194"/>
                    <a:pt x="199" y="266"/>
                  </a:cubicBezTo>
                  <a:cubicBezTo>
                    <a:pt x="414" y="266"/>
                    <a:pt x="414" y="266"/>
                    <a:pt x="414" y="266"/>
                  </a:cubicBezTo>
                  <a:close/>
                  <a:moveTo>
                    <a:pt x="309" y="0"/>
                  </a:moveTo>
                  <a:cubicBezTo>
                    <a:pt x="506" y="0"/>
                    <a:pt x="598" y="149"/>
                    <a:pt x="598" y="372"/>
                  </a:cubicBezTo>
                  <a:cubicBezTo>
                    <a:pt x="588" y="387"/>
                    <a:pt x="588" y="387"/>
                    <a:pt x="588" y="387"/>
                  </a:cubicBezTo>
                  <a:cubicBezTo>
                    <a:pt x="196" y="387"/>
                    <a:pt x="196" y="387"/>
                    <a:pt x="196" y="387"/>
                  </a:cubicBezTo>
                  <a:cubicBezTo>
                    <a:pt x="206" y="474"/>
                    <a:pt x="251" y="518"/>
                    <a:pt x="359" y="518"/>
                  </a:cubicBezTo>
                  <a:cubicBezTo>
                    <a:pt x="425" y="518"/>
                    <a:pt x="487" y="501"/>
                    <a:pt x="537" y="479"/>
                  </a:cubicBezTo>
                  <a:cubicBezTo>
                    <a:pt x="583" y="625"/>
                    <a:pt x="583" y="625"/>
                    <a:pt x="583" y="625"/>
                  </a:cubicBezTo>
                  <a:cubicBezTo>
                    <a:pt x="509" y="661"/>
                    <a:pt x="440" y="680"/>
                    <a:pt x="335" y="680"/>
                  </a:cubicBezTo>
                  <a:cubicBezTo>
                    <a:pt x="108" y="680"/>
                    <a:pt x="0" y="540"/>
                    <a:pt x="0" y="343"/>
                  </a:cubicBezTo>
                  <a:cubicBezTo>
                    <a:pt x="0" y="127"/>
                    <a:pt x="118" y="0"/>
                    <a:pt x="30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28" name="Freeform 23"/>
            <p:cNvSpPr>
              <a:spLocks/>
            </p:cNvSpPr>
            <p:nvPr userDrawn="1"/>
          </p:nvSpPr>
          <p:spPr bwMode="auto">
            <a:xfrm>
              <a:off x="8689976" y="4714875"/>
              <a:ext cx="93663" cy="106362"/>
            </a:xfrm>
            <a:custGeom>
              <a:avLst/>
              <a:gdLst>
                <a:gd name="T0" fmla="*/ 0 w 590"/>
                <a:gd name="T1" fmla="*/ 14 h 666"/>
                <a:gd name="T2" fmla="*/ 152 w 590"/>
                <a:gd name="T3" fmla="*/ 14 h 666"/>
                <a:gd name="T4" fmla="*/ 169 w 590"/>
                <a:gd name="T5" fmla="*/ 95 h 666"/>
                <a:gd name="T6" fmla="*/ 365 w 590"/>
                <a:gd name="T7" fmla="*/ 0 h 666"/>
                <a:gd name="T8" fmla="*/ 590 w 590"/>
                <a:gd name="T9" fmla="*/ 264 h 666"/>
                <a:gd name="T10" fmla="*/ 590 w 590"/>
                <a:gd name="T11" fmla="*/ 666 h 666"/>
                <a:gd name="T12" fmla="*/ 400 w 590"/>
                <a:gd name="T13" fmla="*/ 666 h 666"/>
                <a:gd name="T14" fmla="*/ 400 w 590"/>
                <a:gd name="T15" fmla="*/ 278 h 666"/>
                <a:gd name="T16" fmla="*/ 316 w 590"/>
                <a:gd name="T17" fmla="*/ 163 h 666"/>
                <a:gd name="T18" fmla="*/ 189 w 590"/>
                <a:gd name="T19" fmla="*/ 252 h 666"/>
                <a:gd name="T20" fmla="*/ 189 w 590"/>
                <a:gd name="T21" fmla="*/ 666 h 666"/>
                <a:gd name="T22" fmla="*/ 0 w 590"/>
                <a:gd name="T23" fmla="*/ 666 h 666"/>
                <a:gd name="T24" fmla="*/ 0 w 590"/>
                <a:gd name="T25" fmla="*/ 1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666">
                  <a:moveTo>
                    <a:pt x="0" y="14"/>
                  </a:moveTo>
                  <a:cubicBezTo>
                    <a:pt x="152" y="14"/>
                    <a:pt x="152" y="14"/>
                    <a:pt x="152" y="14"/>
                  </a:cubicBezTo>
                  <a:cubicBezTo>
                    <a:pt x="169" y="95"/>
                    <a:pt x="169" y="95"/>
                    <a:pt x="169" y="95"/>
                  </a:cubicBezTo>
                  <a:cubicBezTo>
                    <a:pt x="213" y="36"/>
                    <a:pt x="270" y="0"/>
                    <a:pt x="365" y="0"/>
                  </a:cubicBezTo>
                  <a:cubicBezTo>
                    <a:pt x="520" y="0"/>
                    <a:pt x="590" y="105"/>
                    <a:pt x="590" y="264"/>
                  </a:cubicBezTo>
                  <a:cubicBezTo>
                    <a:pt x="590" y="666"/>
                    <a:pt x="590" y="666"/>
                    <a:pt x="590" y="666"/>
                  </a:cubicBezTo>
                  <a:cubicBezTo>
                    <a:pt x="400" y="666"/>
                    <a:pt x="400" y="666"/>
                    <a:pt x="400" y="666"/>
                  </a:cubicBezTo>
                  <a:cubicBezTo>
                    <a:pt x="400" y="278"/>
                    <a:pt x="400" y="278"/>
                    <a:pt x="400" y="278"/>
                  </a:cubicBezTo>
                  <a:cubicBezTo>
                    <a:pt x="400" y="201"/>
                    <a:pt x="372" y="163"/>
                    <a:pt x="316" y="163"/>
                  </a:cubicBezTo>
                  <a:cubicBezTo>
                    <a:pt x="261" y="163"/>
                    <a:pt x="218" y="196"/>
                    <a:pt x="189" y="252"/>
                  </a:cubicBezTo>
                  <a:cubicBezTo>
                    <a:pt x="189" y="666"/>
                    <a:pt x="189" y="666"/>
                    <a:pt x="189" y="666"/>
                  </a:cubicBezTo>
                  <a:cubicBezTo>
                    <a:pt x="0" y="666"/>
                    <a:pt x="0" y="666"/>
                    <a:pt x="0" y="666"/>
                  </a:cubicBezTo>
                  <a:cubicBezTo>
                    <a:pt x="0" y="14"/>
                    <a:pt x="0" y="14"/>
                    <a:pt x="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29" name="Rectangle 24"/>
            <p:cNvSpPr>
              <a:spLocks noChangeArrowheads="1"/>
            </p:cNvSpPr>
            <p:nvPr userDrawn="1"/>
          </p:nvSpPr>
          <p:spPr bwMode="auto">
            <a:xfrm>
              <a:off x="7040563" y="4821238"/>
              <a:ext cx="1588" cy="1587"/>
            </a:xfrm>
            <a:prstGeom prst="rect">
              <a:avLst/>
            </a:prstGeom>
            <a:solidFill>
              <a:srgbClr val="3F17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Rectangle 25"/>
            <p:cNvSpPr>
              <a:spLocks noChangeArrowheads="1"/>
            </p:cNvSpPr>
            <p:nvPr userDrawn="1"/>
          </p:nvSpPr>
          <p:spPr bwMode="auto">
            <a:xfrm>
              <a:off x="7040563" y="4821238"/>
              <a:ext cx="1588" cy="1587"/>
            </a:xfrm>
            <a:prstGeom prst="rect">
              <a:avLst/>
            </a:prstGeom>
            <a:solidFill>
              <a:srgbClr val="3F17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26"/>
            <p:cNvSpPr>
              <a:spLocks/>
            </p:cNvSpPr>
            <p:nvPr userDrawn="1"/>
          </p:nvSpPr>
          <p:spPr bwMode="auto">
            <a:xfrm>
              <a:off x="7040563" y="48212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F17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Rectangle 27"/>
            <p:cNvSpPr>
              <a:spLocks noChangeArrowheads="1"/>
            </p:cNvSpPr>
            <p:nvPr userDrawn="1"/>
          </p:nvSpPr>
          <p:spPr bwMode="auto">
            <a:xfrm>
              <a:off x="7040563" y="4821238"/>
              <a:ext cx="1588" cy="1587"/>
            </a:xfrm>
            <a:prstGeom prst="rect">
              <a:avLst/>
            </a:prstGeom>
            <a:solidFill>
              <a:srgbClr val="3F17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Rectangle 28"/>
            <p:cNvSpPr>
              <a:spLocks noChangeArrowheads="1"/>
            </p:cNvSpPr>
            <p:nvPr userDrawn="1"/>
          </p:nvSpPr>
          <p:spPr bwMode="auto">
            <a:xfrm>
              <a:off x="7035801" y="4821238"/>
              <a:ext cx="1588" cy="1587"/>
            </a:xfrm>
            <a:prstGeom prst="rect">
              <a:avLst/>
            </a:prstGeom>
            <a:solidFill>
              <a:srgbClr val="3F17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29"/>
            <p:cNvSpPr>
              <a:spLocks noEditPoints="1"/>
            </p:cNvSpPr>
            <p:nvPr userDrawn="1"/>
          </p:nvSpPr>
          <p:spPr bwMode="auto">
            <a:xfrm>
              <a:off x="6840538" y="4513263"/>
              <a:ext cx="284163" cy="307975"/>
            </a:xfrm>
            <a:custGeom>
              <a:avLst/>
              <a:gdLst>
                <a:gd name="T0" fmla="*/ 868 w 1788"/>
                <a:gd name="T1" fmla="*/ 1464 h 1938"/>
                <a:gd name="T2" fmla="*/ 576 w 1788"/>
                <a:gd name="T3" fmla="*/ 980 h 1938"/>
                <a:gd name="T4" fmla="*/ 980 w 1788"/>
                <a:gd name="T5" fmla="*/ 491 h 1938"/>
                <a:gd name="T6" fmla="*/ 1236 w 1788"/>
                <a:gd name="T7" fmla="*/ 515 h 1938"/>
                <a:gd name="T8" fmla="*/ 1236 w 1788"/>
                <a:gd name="T9" fmla="*/ 1232 h 1938"/>
                <a:gd name="T10" fmla="*/ 868 w 1788"/>
                <a:gd name="T11" fmla="*/ 1464 h 1938"/>
                <a:gd name="T12" fmla="*/ 1235 w 1788"/>
                <a:gd name="T13" fmla="*/ 1938 h 1938"/>
                <a:gd name="T14" fmla="*/ 1788 w 1788"/>
                <a:gd name="T15" fmla="*/ 1481 h 1938"/>
                <a:gd name="T16" fmla="*/ 1237 w 1788"/>
                <a:gd name="T17" fmla="*/ 8 h 1938"/>
                <a:gd name="T18" fmla="*/ 984 w 1788"/>
                <a:gd name="T19" fmla="*/ 0 h 1938"/>
                <a:gd name="T20" fmla="*/ 0 w 1788"/>
                <a:gd name="T21" fmla="*/ 980 h 1938"/>
                <a:gd name="T22" fmla="*/ 744 w 1788"/>
                <a:gd name="T23" fmla="*/ 1936 h 1938"/>
                <a:gd name="T24" fmla="*/ 1236 w 1788"/>
                <a:gd name="T25" fmla="*/ 1724 h 1938"/>
                <a:gd name="T26" fmla="*/ 1236 w 1788"/>
                <a:gd name="T27" fmla="*/ 1900 h 1938"/>
                <a:gd name="T28" fmla="*/ 1235 w 1788"/>
                <a:gd name="T29" fmla="*/ 1938 h 1938"/>
                <a:gd name="T30" fmla="*/ 1235 w 1788"/>
                <a:gd name="T31" fmla="*/ 1938 h 1938"/>
                <a:gd name="T32" fmla="*/ 1235 w 1788"/>
                <a:gd name="T33" fmla="*/ 1938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8" h="1938">
                  <a:moveTo>
                    <a:pt x="868" y="1464"/>
                  </a:moveTo>
                  <a:cubicBezTo>
                    <a:pt x="696" y="1464"/>
                    <a:pt x="576" y="1336"/>
                    <a:pt x="576" y="980"/>
                  </a:cubicBezTo>
                  <a:cubicBezTo>
                    <a:pt x="576" y="636"/>
                    <a:pt x="712" y="491"/>
                    <a:pt x="980" y="491"/>
                  </a:cubicBezTo>
                  <a:cubicBezTo>
                    <a:pt x="1072" y="491"/>
                    <a:pt x="1160" y="499"/>
                    <a:pt x="1236" y="515"/>
                  </a:cubicBezTo>
                  <a:cubicBezTo>
                    <a:pt x="1236" y="1232"/>
                    <a:pt x="1236" y="1232"/>
                    <a:pt x="1236" y="1232"/>
                  </a:cubicBezTo>
                  <a:cubicBezTo>
                    <a:pt x="1156" y="1368"/>
                    <a:pt x="1032" y="1464"/>
                    <a:pt x="868" y="1464"/>
                  </a:cubicBezTo>
                  <a:close/>
                  <a:moveTo>
                    <a:pt x="1235" y="1938"/>
                  </a:moveTo>
                  <a:cubicBezTo>
                    <a:pt x="1788" y="1481"/>
                    <a:pt x="1788" y="1481"/>
                    <a:pt x="1788" y="1481"/>
                  </a:cubicBezTo>
                  <a:cubicBezTo>
                    <a:pt x="1237" y="8"/>
                    <a:pt x="1237" y="8"/>
                    <a:pt x="1237" y="8"/>
                  </a:cubicBezTo>
                  <a:cubicBezTo>
                    <a:pt x="1161" y="2"/>
                    <a:pt x="1083" y="0"/>
                    <a:pt x="984" y="0"/>
                  </a:cubicBezTo>
                  <a:cubicBezTo>
                    <a:pt x="368" y="0"/>
                    <a:pt x="0" y="384"/>
                    <a:pt x="0" y="980"/>
                  </a:cubicBezTo>
                  <a:cubicBezTo>
                    <a:pt x="0" y="1592"/>
                    <a:pt x="292" y="1936"/>
                    <a:pt x="744" y="1936"/>
                  </a:cubicBezTo>
                  <a:cubicBezTo>
                    <a:pt x="960" y="1936"/>
                    <a:pt x="1124" y="1844"/>
                    <a:pt x="1236" y="1724"/>
                  </a:cubicBezTo>
                  <a:cubicBezTo>
                    <a:pt x="1236" y="1900"/>
                    <a:pt x="1236" y="1900"/>
                    <a:pt x="1236" y="1900"/>
                  </a:cubicBezTo>
                  <a:cubicBezTo>
                    <a:pt x="1236" y="1913"/>
                    <a:pt x="1236" y="1926"/>
                    <a:pt x="1235" y="1938"/>
                  </a:cubicBezTo>
                  <a:cubicBezTo>
                    <a:pt x="1235" y="1938"/>
                    <a:pt x="1235" y="1938"/>
                    <a:pt x="1235" y="1938"/>
                  </a:cubicBezTo>
                  <a:cubicBezTo>
                    <a:pt x="1235" y="1938"/>
                    <a:pt x="1235" y="1938"/>
                    <a:pt x="1235" y="1938"/>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30"/>
            <p:cNvSpPr>
              <a:spLocks/>
            </p:cNvSpPr>
            <p:nvPr userDrawn="1"/>
          </p:nvSpPr>
          <p:spPr bwMode="auto">
            <a:xfrm>
              <a:off x="6850063" y="4821238"/>
              <a:ext cx="274638" cy="134937"/>
            </a:xfrm>
            <a:custGeom>
              <a:avLst/>
              <a:gdLst>
                <a:gd name="T0" fmla="*/ 1179 w 1731"/>
                <a:gd name="T1" fmla="*/ 0 h 854"/>
                <a:gd name="T2" fmla="*/ 1179 w 1731"/>
                <a:gd name="T3" fmla="*/ 0 h 854"/>
                <a:gd name="T4" fmla="*/ 744 w 1731"/>
                <a:gd name="T5" fmla="*/ 382 h 854"/>
                <a:gd name="T6" fmla="*/ 144 w 1731"/>
                <a:gd name="T7" fmla="*/ 270 h 854"/>
                <a:gd name="T8" fmla="*/ 0 w 1731"/>
                <a:gd name="T9" fmla="*/ 706 h 854"/>
                <a:gd name="T10" fmla="*/ 768 w 1731"/>
                <a:gd name="T11" fmla="*/ 854 h 854"/>
                <a:gd name="T12" fmla="*/ 1731 w 1731"/>
                <a:gd name="T13" fmla="*/ 0 h 854"/>
                <a:gd name="T14" fmla="*/ 1179 w 1731"/>
                <a:gd name="T15" fmla="*/ 0 h 854"/>
                <a:gd name="T16" fmla="*/ 1179 w 1731"/>
                <a:gd name="T17"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1" h="854">
                  <a:moveTo>
                    <a:pt x="1179" y="0"/>
                  </a:moveTo>
                  <a:cubicBezTo>
                    <a:pt x="1179" y="0"/>
                    <a:pt x="1179" y="0"/>
                    <a:pt x="1179" y="0"/>
                  </a:cubicBezTo>
                  <a:cubicBezTo>
                    <a:pt x="1167" y="258"/>
                    <a:pt x="1030" y="382"/>
                    <a:pt x="744" y="382"/>
                  </a:cubicBezTo>
                  <a:cubicBezTo>
                    <a:pt x="552" y="382"/>
                    <a:pt x="364" y="350"/>
                    <a:pt x="144" y="270"/>
                  </a:cubicBezTo>
                  <a:cubicBezTo>
                    <a:pt x="0" y="706"/>
                    <a:pt x="0" y="706"/>
                    <a:pt x="0" y="706"/>
                  </a:cubicBezTo>
                  <a:cubicBezTo>
                    <a:pt x="220" y="798"/>
                    <a:pt x="484" y="854"/>
                    <a:pt x="768" y="854"/>
                  </a:cubicBezTo>
                  <a:cubicBezTo>
                    <a:pt x="1424" y="854"/>
                    <a:pt x="1712" y="523"/>
                    <a:pt x="1731" y="0"/>
                  </a:cubicBezTo>
                  <a:cubicBezTo>
                    <a:pt x="1179" y="0"/>
                    <a:pt x="1179" y="0"/>
                    <a:pt x="1179" y="0"/>
                  </a:cubicBezTo>
                  <a:cubicBezTo>
                    <a:pt x="1179" y="0"/>
                    <a:pt x="1179" y="0"/>
                    <a:pt x="1179" y="0"/>
                  </a:cubicBezTo>
                  <a:close/>
                </a:path>
              </a:pathLst>
            </a:custGeom>
            <a:solidFill>
              <a:srgbClr val="BB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Rectangle 31"/>
            <p:cNvSpPr>
              <a:spLocks noChangeArrowheads="1"/>
            </p:cNvSpPr>
            <p:nvPr userDrawn="1"/>
          </p:nvSpPr>
          <p:spPr bwMode="auto">
            <a:xfrm>
              <a:off x="7035801" y="4821238"/>
              <a:ext cx="1588" cy="1587"/>
            </a:xfrm>
            <a:prstGeom prst="rect">
              <a:avLst/>
            </a:prstGeom>
            <a:solidFill>
              <a:srgbClr val="3F17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32"/>
            <p:cNvSpPr>
              <a:spLocks/>
            </p:cNvSpPr>
            <p:nvPr userDrawn="1"/>
          </p:nvSpPr>
          <p:spPr bwMode="auto">
            <a:xfrm>
              <a:off x="7035801" y="4748213"/>
              <a:ext cx="88900" cy="73025"/>
            </a:xfrm>
            <a:custGeom>
              <a:avLst/>
              <a:gdLst>
                <a:gd name="T0" fmla="*/ 0 w 553"/>
                <a:gd name="T1" fmla="*/ 457 h 457"/>
                <a:gd name="T2" fmla="*/ 552 w 553"/>
                <a:gd name="T3" fmla="*/ 457 h 457"/>
                <a:gd name="T4" fmla="*/ 553 w 553"/>
                <a:gd name="T5" fmla="*/ 1 h 457"/>
                <a:gd name="T6" fmla="*/ 553 w 553"/>
                <a:gd name="T7" fmla="*/ 0 h 457"/>
                <a:gd name="T8" fmla="*/ 0 w 553"/>
                <a:gd name="T9" fmla="*/ 457 h 457"/>
              </a:gdLst>
              <a:ahLst/>
              <a:cxnLst>
                <a:cxn ang="0">
                  <a:pos x="T0" y="T1"/>
                </a:cxn>
                <a:cxn ang="0">
                  <a:pos x="T2" y="T3"/>
                </a:cxn>
                <a:cxn ang="0">
                  <a:pos x="T4" y="T5"/>
                </a:cxn>
                <a:cxn ang="0">
                  <a:pos x="T6" y="T7"/>
                </a:cxn>
                <a:cxn ang="0">
                  <a:pos x="T8" y="T9"/>
                </a:cxn>
              </a:cxnLst>
              <a:rect l="0" t="0" r="r" b="b"/>
              <a:pathLst>
                <a:path w="553" h="457">
                  <a:moveTo>
                    <a:pt x="0" y="457"/>
                  </a:moveTo>
                  <a:cubicBezTo>
                    <a:pt x="552" y="457"/>
                    <a:pt x="552" y="457"/>
                    <a:pt x="552" y="457"/>
                  </a:cubicBezTo>
                  <a:cubicBezTo>
                    <a:pt x="553" y="439"/>
                    <a:pt x="553" y="1"/>
                    <a:pt x="553" y="1"/>
                  </a:cubicBezTo>
                  <a:cubicBezTo>
                    <a:pt x="553" y="0"/>
                    <a:pt x="553" y="0"/>
                    <a:pt x="553" y="0"/>
                  </a:cubicBezTo>
                  <a:cubicBezTo>
                    <a:pt x="0" y="457"/>
                    <a:pt x="0" y="457"/>
                    <a:pt x="0" y="4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8" name="Rectangle 33"/>
            <p:cNvSpPr>
              <a:spLocks noChangeArrowheads="1"/>
            </p:cNvSpPr>
            <p:nvPr userDrawn="1"/>
          </p:nvSpPr>
          <p:spPr bwMode="auto">
            <a:xfrm>
              <a:off x="7124701" y="4748213"/>
              <a:ext cx="1588" cy="1587"/>
            </a:xfrm>
            <a:prstGeom prst="rect">
              <a:avLst/>
            </a:prstGeom>
            <a:solidFill>
              <a:srgbClr val="3F17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34"/>
            <p:cNvSpPr>
              <a:spLocks/>
            </p:cNvSpPr>
            <p:nvPr userDrawn="1"/>
          </p:nvSpPr>
          <p:spPr bwMode="auto">
            <a:xfrm>
              <a:off x="7037388" y="4514850"/>
              <a:ext cx="444500" cy="306387"/>
            </a:xfrm>
            <a:custGeom>
              <a:avLst/>
              <a:gdLst>
                <a:gd name="T0" fmla="*/ 2151 w 2804"/>
                <a:gd name="T1" fmla="*/ 0 h 1936"/>
                <a:gd name="T2" fmla="*/ 1587 w 2804"/>
                <a:gd name="T3" fmla="*/ 324 h 1936"/>
                <a:gd name="T4" fmla="*/ 1027 w 2804"/>
                <a:gd name="T5" fmla="*/ 0 h 1936"/>
                <a:gd name="T6" fmla="*/ 551 w 2804"/>
                <a:gd name="T7" fmla="*/ 208 h 1936"/>
                <a:gd name="T8" fmla="*/ 501 w 2804"/>
                <a:gd name="T9" fmla="*/ 77 h 1936"/>
                <a:gd name="T10" fmla="*/ 0 w 2804"/>
                <a:gd name="T11" fmla="*/ 5 h 1936"/>
                <a:gd name="T12" fmla="*/ 551 w 2804"/>
                <a:gd name="T13" fmla="*/ 1478 h 1936"/>
                <a:gd name="T14" fmla="*/ 551 w 2804"/>
                <a:gd name="T15" fmla="*/ 1478 h 1936"/>
                <a:gd name="T16" fmla="*/ 551 w 2804"/>
                <a:gd name="T17" fmla="*/ 723 h 1936"/>
                <a:gd name="T18" fmla="*/ 899 w 2804"/>
                <a:gd name="T19" fmla="*/ 472 h 1936"/>
                <a:gd name="T20" fmla="*/ 1123 w 2804"/>
                <a:gd name="T21" fmla="*/ 808 h 1936"/>
                <a:gd name="T22" fmla="*/ 1123 w 2804"/>
                <a:gd name="T23" fmla="*/ 1936 h 1936"/>
                <a:gd name="T24" fmla="*/ 1675 w 2804"/>
                <a:gd name="T25" fmla="*/ 1936 h 1936"/>
                <a:gd name="T26" fmla="*/ 1675 w 2804"/>
                <a:gd name="T27" fmla="*/ 732 h 1936"/>
                <a:gd name="T28" fmla="*/ 2007 w 2804"/>
                <a:gd name="T29" fmla="*/ 472 h 1936"/>
                <a:gd name="T30" fmla="*/ 2251 w 2804"/>
                <a:gd name="T31" fmla="*/ 808 h 1936"/>
                <a:gd name="T32" fmla="*/ 2251 w 2804"/>
                <a:gd name="T33" fmla="*/ 1936 h 1936"/>
                <a:gd name="T34" fmla="*/ 2804 w 2804"/>
                <a:gd name="T35" fmla="*/ 1936 h 1936"/>
                <a:gd name="T36" fmla="*/ 2804 w 2804"/>
                <a:gd name="T37" fmla="*/ 768 h 1936"/>
                <a:gd name="T38" fmla="*/ 2151 w 2804"/>
                <a:gd name="T39" fmla="*/ 0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4" h="1936">
                  <a:moveTo>
                    <a:pt x="2151" y="0"/>
                  </a:moveTo>
                  <a:cubicBezTo>
                    <a:pt x="1883" y="0"/>
                    <a:pt x="1711" y="136"/>
                    <a:pt x="1587" y="324"/>
                  </a:cubicBezTo>
                  <a:cubicBezTo>
                    <a:pt x="1499" y="132"/>
                    <a:pt x="1315" y="0"/>
                    <a:pt x="1027" y="0"/>
                  </a:cubicBezTo>
                  <a:cubicBezTo>
                    <a:pt x="828" y="0"/>
                    <a:pt x="668" y="74"/>
                    <a:pt x="551" y="208"/>
                  </a:cubicBezTo>
                  <a:cubicBezTo>
                    <a:pt x="501" y="77"/>
                    <a:pt x="501" y="77"/>
                    <a:pt x="501" y="77"/>
                  </a:cubicBezTo>
                  <a:cubicBezTo>
                    <a:pt x="269" y="38"/>
                    <a:pt x="139" y="16"/>
                    <a:pt x="0" y="5"/>
                  </a:cubicBezTo>
                  <a:cubicBezTo>
                    <a:pt x="551" y="1478"/>
                    <a:pt x="551" y="1478"/>
                    <a:pt x="551" y="1478"/>
                  </a:cubicBezTo>
                  <a:cubicBezTo>
                    <a:pt x="551" y="1478"/>
                    <a:pt x="551" y="1478"/>
                    <a:pt x="551" y="1478"/>
                  </a:cubicBezTo>
                  <a:cubicBezTo>
                    <a:pt x="551" y="723"/>
                    <a:pt x="551" y="723"/>
                    <a:pt x="551" y="723"/>
                  </a:cubicBezTo>
                  <a:cubicBezTo>
                    <a:pt x="628" y="565"/>
                    <a:pt x="754" y="472"/>
                    <a:pt x="899" y="472"/>
                  </a:cubicBezTo>
                  <a:cubicBezTo>
                    <a:pt x="1047" y="472"/>
                    <a:pt x="1123" y="584"/>
                    <a:pt x="1123" y="808"/>
                  </a:cubicBezTo>
                  <a:cubicBezTo>
                    <a:pt x="1123" y="1936"/>
                    <a:pt x="1123" y="1936"/>
                    <a:pt x="1123" y="1936"/>
                  </a:cubicBezTo>
                  <a:cubicBezTo>
                    <a:pt x="1675" y="1936"/>
                    <a:pt x="1675" y="1936"/>
                    <a:pt x="1675" y="1936"/>
                  </a:cubicBezTo>
                  <a:cubicBezTo>
                    <a:pt x="1675" y="732"/>
                    <a:pt x="1675" y="732"/>
                    <a:pt x="1675" y="732"/>
                  </a:cubicBezTo>
                  <a:cubicBezTo>
                    <a:pt x="1755" y="560"/>
                    <a:pt x="1875" y="472"/>
                    <a:pt x="2007" y="472"/>
                  </a:cubicBezTo>
                  <a:cubicBezTo>
                    <a:pt x="2171" y="472"/>
                    <a:pt x="2251" y="584"/>
                    <a:pt x="2251" y="808"/>
                  </a:cubicBezTo>
                  <a:cubicBezTo>
                    <a:pt x="2251" y="1936"/>
                    <a:pt x="2251" y="1936"/>
                    <a:pt x="2251" y="1936"/>
                  </a:cubicBezTo>
                  <a:cubicBezTo>
                    <a:pt x="2804" y="1936"/>
                    <a:pt x="2804" y="1936"/>
                    <a:pt x="2804" y="1936"/>
                  </a:cubicBezTo>
                  <a:cubicBezTo>
                    <a:pt x="2804" y="768"/>
                    <a:pt x="2804" y="768"/>
                    <a:pt x="2804" y="768"/>
                  </a:cubicBezTo>
                  <a:cubicBezTo>
                    <a:pt x="2804" y="304"/>
                    <a:pt x="2599" y="0"/>
                    <a:pt x="215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40" name="Freeform 35"/>
            <p:cNvSpPr>
              <a:spLocks/>
            </p:cNvSpPr>
            <p:nvPr userDrawn="1"/>
          </p:nvSpPr>
          <p:spPr bwMode="auto">
            <a:xfrm>
              <a:off x="7035801" y="48212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F17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Rectangle 36"/>
            <p:cNvSpPr>
              <a:spLocks noChangeArrowheads="1"/>
            </p:cNvSpPr>
            <p:nvPr userDrawn="1"/>
          </p:nvSpPr>
          <p:spPr bwMode="auto">
            <a:xfrm>
              <a:off x="7035801" y="4821238"/>
              <a:ext cx="1588" cy="1587"/>
            </a:xfrm>
            <a:prstGeom prst="rect">
              <a:avLst/>
            </a:prstGeom>
            <a:solidFill>
              <a:srgbClr val="3F17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43" name="Titel 1"/>
          <p:cNvSpPr>
            <a:spLocks noGrp="1"/>
          </p:cNvSpPr>
          <p:nvPr>
            <p:ph type="ctrTitle" hasCustomPrompt="1"/>
          </p:nvPr>
        </p:nvSpPr>
        <p:spPr>
          <a:xfrm>
            <a:off x="568800" y="3598910"/>
            <a:ext cx="7920000" cy="482600"/>
          </a:xfrm>
        </p:spPr>
        <p:txBody>
          <a:bodyPr lIns="0" tIns="0" rIns="0" bIns="0" anchor="b" anchorCtr="0">
            <a:noAutofit/>
          </a:bodyPr>
          <a:lstStyle>
            <a:lvl1pPr algn="l">
              <a:lnSpc>
                <a:spcPts val="3800"/>
              </a:lnSpc>
              <a:defRPr sz="3600"/>
            </a:lvl1pPr>
          </a:lstStyle>
          <a:p>
            <a:r>
              <a:rPr lang="nl-NL" dirty="0"/>
              <a:t>Titelslide. Kopieer deze indien nodig.</a:t>
            </a:r>
          </a:p>
        </p:txBody>
      </p:sp>
      <p:sp>
        <p:nvSpPr>
          <p:cNvPr id="44" name="Ondertitel 2"/>
          <p:cNvSpPr>
            <a:spLocks noGrp="1"/>
          </p:cNvSpPr>
          <p:nvPr>
            <p:ph type="subTitle" idx="1"/>
          </p:nvPr>
        </p:nvSpPr>
        <p:spPr>
          <a:xfrm>
            <a:off x="568800" y="4083918"/>
            <a:ext cx="7920000" cy="228600"/>
          </a:xfrm>
        </p:spPr>
        <p:txBody>
          <a:bodyPr lIns="0" tIns="0" rIns="0" bIns="0">
            <a:noAutofit/>
          </a:bodyPr>
          <a:lstStyle>
            <a:lvl1pPr marL="0" indent="0" algn="l">
              <a:lnSpc>
                <a:spcPts val="2000"/>
              </a:lnSpc>
              <a:buNone/>
              <a:defRPr sz="1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5" name="Tijdelijke aanduiding voor tekst 7"/>
          <p:cNvSpPr>
            <a:spLocks noGrp="1"/>
          </p:cNvSpPr>
          <p:nvPr>
            <p:ph type="body" sz="quarter" idx="13"/>
          </p:nvPr>
        </p:nvSpPr>
        <p:spPr>
          <a:xfrm>
            <a:off x="568799" y="4662363"/>
            <a:ext cx="5400000" cy="203200"/>
          </a:xfrm>
        </p:spPr>
        <p:txBody>
          <a:bodyPr lIns="0" tIns="0" rIns="0" bIns="0">
            <a:noAutofit/>
          </a:bodyPr>
          <a:lstStyle>
            <a:lvl1pPr marL="0" indent="0">
              <a:lnSpc>
                <a:spcPts val="1600"/>
              </a:lnSpc>
              <a:spcBef>
                <a:spcPts val="0"/>
              </a:spcBef>
              <a:buNone/>
              <a:defRPr sz="1400">
                <a:solidFill>
                  <a:schemeClr val="tx1"/>
                </a:solidFill>
              </a:defRPr>
            </a:lvl1pPr>
            <a:lvl2pPr marL="457200" indent="0">
              <a:lnSpc>
                <a:spcPts val="1600"/>
              </a:lnSpc>
              <a:spcBef>
                <a:spcPts val="0"/>
              </a:spcBef>
              <a:buNone/>
              <a:defRPr sz="1400"/>
            </a:lvl2pPr>
            <a:lvl3pPr marL="914400" indent="0">
              <a:lnSpc>
                <a:spcPts val="1600"/>
              </a:lnSpc>
              <a:spcBef>
                <a:spcPts val="0"/>
              </a:spcBef>
              <a:buNone/>
              <a:defRPr sz="1400"/>
            </a:lvl3pPr>
            <a:lvl4pPr marL="1371600" indent="0">
              <a:lnSpc>
                <a:spcPts val="1600"/>
              </a:lnSpc>
              <a:spcBef>
                <a:spcPts val="0"/>
              </a:spcBef>
              <a:buNone/>
              <a:defRPr sz="1400"/>
            </a:lvl4pPr>
            <a:lvl5pPr marL="1828800" indent="0">
              <a:lnSpc>
                <a:spcPts val="1600"/>
              </a:lnSpc>
              <a:spcBef>
                <a:spcPts val="0"/>
              </a:spcBef>
              <a:buNone/>
              <a:defRPr sz="1400"/>
            </a:lvl5pPr>
          </a:lstStyle>
          <a:p>
            <a:pPr lvl="0"/>
            <a:r>
              <a:rPr lang="nl-NL"/>
              <a:t>Klik om de modelstijlen te bewerken</a:t>
            </a:r>
          </a:p>
        </p:txBody>
      </p:sp>
    </p:spTree>
    <p:extLst>
      <p:ext uri="{BB962C8B-B14F-4D97-AF65-F5344CB8AC3E}">
        <p14:creationId xmlns:p14="http://schemas.microsoft.com/office/powerpoint/2010/main" val="195986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orblad patroon boven (wit) met foto">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4" hasCustomPrompt="1"/>
          </p:nvPr>
        </p:nvSpPr>
        <p:spPr>
          <a:xfrm>
            <a:off x="0" y="-6350"/>
            <a:ext cx="9144000" cy="5149850"/>
          </a:xfrm>
        </p:spPr>
        <p:txBody>
          <a:bodyPr/>
          <a:lstStyle>
            <a:lvl1pPr marL="0" indent="0">
              <a:buNone/>
              <a:defRPr baseline="0"/>
            </a:lvl1pPr>
          </a:lstStyle>
          <a:p>
            <a:r>
              <a:rPr lang="nl-NL" dirty="0"/>
              <a:t> </a:t>
            </a:r>
          </a:p>
        </p:txBody>
      </p:sp>
      <p:sp>
        <p:nvSpPr>
          <p:cNvPr id="7" name="Rechthoek 6"/>
          <p:cNvSpPr/>
          <p:nvPr userDrawn="1"/>
        </p:nvSpPr>
        <p:spPr>
          <a:xfrm>
            <a:off x="0" y="0"/>
            <a:ext cx="9144000" cy="514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114"/>
            <a:ext cx="9147600" cy="3953067"/>
          </a:xfrm>
          <a:prstGeom prst="rect">
            <a:avLst/>
          </a:prstGeom>
        </p:spPr>
      </p:pic>
      <p:sp>
        <p:nvSpPr>
          <p:cNvPr id="2" name="Titel 1"/>
          <p:cNvSpPr>
            <a:spLocks noGrp="1"/>
          </p:cNvSpPr>
          <p:nvPr>
            <p:ph type="ctrTitle" hasCustomPrompt="1"/>
          </p:nvPr>
        </p:nvSpPr>
        <p:spPr>
          <a:xfrm>
            <a:off x="568800" y="193132"/>
            <a:ext cx="7772400" cy="482600"/>
          </a:xfrm>
        </p:spPr>
        <p:txBody>
          <a:bodyPr lIns="0" tIns="0" rIns="0" bIns="0" anchor="b" anchorCtr="0">
            <a:noAutofit/>
          </a:bodyPr>
          <a:lstStyle>
            <a:lvl1pPr algn="l">
              <a:lnSpc>
                <a:spcPts val="3800"/>
              </a:lnSpc>
              <a:defRPr sz="3600"/>
            </a:lvl1pPr>
          </a:lstStyle>
          <a:p>
            <a:r>
              <a:rPr lang="nl-NL" dirty="0"/>
              <a:t>Titelslide. Kopieer deze indien nodig.</a:t>
            </a:r>
          </a:p>
        </p:txBody>
      </p:sp>
      <p:sp>
        <p:nvSpPr>
          <p:cNvPr id="3" name="Ondertitel 2"/>
          <p:cNvSpPr>
            <a:spLocks noGrp="1"/>
          </p:cNvSpPr>
          <p:nvPr>
            <p:ph type="subTitle" idx="1"/>
          </p:nvPr>
        </p:nvSpPr>
        <p:spPr>
          <a:xfrm>
            <a:off x="568800" y="681890"/>
            <a:ext cx="5400000" cy="508000"/>
          </a:xfrm>
        </p:spPr>
        <p:txBody>
          <a:bodyPr lIns="0" tIns="0" rIns="0" bIns="0">
            <a:noAutofit/>
          </a:bodyPr>
          <a:lstStyle>
            <a:lvl1pPr marL="0" indent="0" algn="l">
              <a:lnSpc>
                <a:spcPts val="2000"/>
              </a:lnSpc>
              <a:buNone/>
              <a:defRPr sz="1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8" name="Tijdelijke aanduiding voor tekst 7"/>
          <p:cNvSpPr>
            <a:spLocks noGrp="1"/>
          </p:cNvSpPr>
          <p:nvPr>
            <p:ph type="body" sz="quarter" idx="13"/>
          </p:nvPr>
        </p:nvSpPr>
        <p:spPr>
          <a:xfrm>
            <a:off x="568799" y="1256558"/>
            <a:ext cx="5400000" cy="203200"/>
          </a:xfrm>
        </p:spPr>
        <p:txBody>
          <a:bodyPr lIns="0" tIns="0" rIns="0" bIns="0">
            <a:noAutofit/>
          </a:bodyPr>
          <a:lstStyle>
            <a:lvl1pPr marL="0" indent="0">
              <a:lnSpc>
                <a:spcPts val="1600"/>
              </a:lnSpc>
              <a:spcBef>
                <a:spcPts val="0"/>
              </a:spcBef>
              <a:buNone/>
              <a:defRPr sz="1400">
                <a:solidFill>
                  <a:schemeClr val="tx1"/>
                </a:solidFill>
              </a:defRPr>
            </a:lvl1pPr>
            <a:lvl2pPr marL="457200" indent="0">
              <a:lnSpc>
                <a:spcPts val="1600"/>
              </a:lnSpc>
              <a:spcBef>
                <a:spcPts val="0"/>
              </a:spcBef>
              <a:buNone/>
              <a:defRPr sz="1400"/>
            </a:lvl2pPr>
            <a:lvl3pPr marL="914400" indent="0">
              <a:lnSpc>
                <a:spcPts val="1600"/>
              </a:lnSpc>
              <a:spcBef>
                <a:spcPts val="0"/>
              </a:spcBef>
              <a:buNone/>
              <a:defRPr sz="1400"/>
            </a:lvl3pPr>
            <a:lvl4pPr marL="1371600" indent="0">
              <a:lnSpc>
                <a:spcPts val="1600"/>
              </a:lnSpc>
              <a:spcBef>
                <a:spcPts val="0"/>
              </a:spcBef>
              <a:buNone/>
              <a:defRPr sz="1400"/>
            </a:lvl4pPr>
            <a:lvl5pPr marL="1828800" indent="0">
              <a:lnSpc>
                <a:spcPts val="1600"/>
              </a:lnSpc>
              <a:spcBef>
                <a:spcPts val="0"/>
              </a:spcBef>
              <a:buNone/>
              <a:defRPr sz="1400"/>
            </a:lvl5pPr>
          </a:lstStyle>
          <a:p>
            <a:pPr lvl="0"/>
            <a:r>
              <a:rPr lang="nl-NL"/>
              <a:t>Klik om de modelstijlen te bewerken</a:t>
            </a:r>
          </a:p>
        </p:txBody>
      </p:sp>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0000" y="1085773"/>
            <a:ext cx="1944000" cy="466122"/>
          </a:xfrm>
          <a:prstGeom prst="rect">
            <a:avLst/>
          </a:prstGeom>
        </p:spPr>
      </p:pic>
    </p:spTree>
    <p:extLst>
      <p:ext uri="{BB962C8B-B14F-4D97-AF65-F5344CB8AC3E}">
        <p14:creationId xmlns:p14="http://schemas.microsoft.com/office/powerpoint/2010/main" val="102793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patroon boven (wit) met foto">
    <p:spTree>
      <p:nvGrpSpPr>
        <p:cNvPr id="1" name=""/>
        <p:cNvGrpSpPr/>
        <p:nvPr/>
      </p:nvGrpSpPr>
      <p:grpSpPr>
        <a:xfrm>
          <a:off x="0" y="0"/>
          <a:ext cx="0" cy="0"/>
          <a:chOff x="0" y="0"/>
          <a:chExt cx="0" cy="0"/>
        </a:xfrm>
      </p:grpSpPr>
      <p:sp>
        <p:nvSpPr>
          <p:cNvPr id="7" name="Rechthoek 6"/>
          <p:cNvSpPr/>
          <p:nvPr userDrawn="1"/>
        </p:nvSpPr>
        <p:spPr>
          <a:xfrm>
            <a:off x="0" y="0"/>
            <a:ext cx="9144000" cy="514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sp>
        <p:nvSpPr>
          <p:cNvPr id="6" name="Tijdelijke aanduiding voor afbeelding 5"/>
          <p:cNvSpPr>
            <a:spLocks noGrp="1"/>
          </p:cNvSpPr>
          <p:nvPr>
            <p:ph type="pic" sz="quarter" idx="14" hasCustomPrompt="1"/>
          </p:nvPr>
        </p:nvSpPr>
        <p:spPr>
          <a:xfrm>
            <a:off x="0" y="-6350"/>
            <a:ext cx="9144000" cy="5149850"/>
          </a:xfrm>
        </p:spPr>
        <p:txBody>
          <a:bodyPr/>
          <a:lstStyle>
            <a:lvl1pPr marL="0" indent="0">
              <a:buNone/>
              <a:defRPr baseline="0"/>
            </a:lvl1pPr>
          </a:lstStyle>
          <a:p>
            <a:r>
              <a:rPr lang="nl-NL" dirty="0"/>
              <a:t> </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647674"/>
          </a:xfrm>
          <a:prstGeom prst="rect">
            <a:avLst/>
          </a:prstGeom>
        </p:spPr>
      </p:pic>
      <p:sp>
        <p:nvSpPr>
          <p:cNvPr id="2" name="Titel 1"/>
          <p:cNvSpPr>
            <a:spLocks noGrp="1"/>
          </p:cNvSpPr>
          <p:nvPr>
            <p:ph type="ctrTitle" hasCustomPrompt="1"/>
          </p:nvPr>
        </p:nvSpPr>
        <p:spPr>
          <a:xfrm>
            <a:off x="568800" y="305590"/>
            <a:ext cx="8215200" cy="487680"/>
          </a:xfrm>
        </p:spPr>
        <p:txBody>
          <a:bodyPr lIns="0" tIns="0" rIns="0" bIns="0" anchor="t" anchorCtr="0">
            <a:noAutofit/>
          </a:bodyPr>
          <a:lstStyle>
            <a:lvl1pPr algn="l">
              <a:lnSpc>
                <a:spcPts val="1920"/>
              </a:lnSpc>
              <a:defRPr sz="1600" baseline="0"/>
            </a:lvl1pPr>
          </a:lstStyle>
          <a:p>
            <a:r>
              <a:rPr lang="nl-NL" dirty="0"/>
              <a:t>Dit is een hoofdstukslide. Kopieer deze slide indien deze vaker nodig is.</a:t>
            </a:r>
          </a:p>
        </p:txBody>
      </p:sp>
      <p:sp>
        <p:nvSpPr>
          <p:cNvPr id="8" name="Tijdelijke aanduiding voor dianummer 5"/>
          <p:cNvSpPr>
            <a:spLocks noGrp="1"/>
          </p:cNvSpPr>
          <p:nvPr>
            <p:ph type="sldNum" sz="quarter" idx="4"/>
          </p:nvPr>
        </p:nvSpPr>
        <p:spPr>
          <a:xfrm>
            <a:off x="6651157" y="4630734"/>
            <a:ext cx="2133600" cy="273844"/>
          </a:xfrm>
          <a:prstGeom prst="rect">
            <a:avLst/>
          </a:prstGeom>
        </p:spPr>
        <p:txBody>
          <a:bodyPr vert="horz" lIns="0" tIns="0" rIns="0" bIns="0" rtlCol="0" anchor="ctr"/>
          <a:lstStyle>
            <a:lvl1pPr algn="r">
              <a:defRPr sz="1200" b="1">
                <a:solidFill>
                  <a:schemeClr val="bg1"/>
                </a:solidFill>
              </a:defRPr>
            </a:lvl1pPr>
          </a:lstStyle>
          <a:p>
            <a:fld id="{C9CBDFE2-9B67-4B72-A2A9-8096C017DD0B}" type="slidenum">
              <a:rPr lang="nl-NL" smtClean="0"/>
              <a:pPr/>
              <a:t>‹nr.›</a:t>
            </a:fld>
            <a:endParaRPr lang="nl-NL" dirty="0"/>
          </a:p>
        </p:txBody>
      </p:sp>
    </p:spTree>
    <p:extLst>
      <p:ext uri="{BB962C8B-B14F-4D97-AF65-F5344CB8AC3E}">
        <p14:creationId xmlns:p14="http://schemas.microsoft.com/office/powerpoint/2010/main" val="105996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 patroon onder (wit) met foto">
    <p:spTree>
      <p:nvGrpSpPr>
        <p:cNvPr id="1" name=""/>
        <p:cNvGrpSpPr/>
        <p:nvPr/>
      </p:nvGrpSpPr>
      <p:grpSpPr>
        <a:xfrm>
          <a:off x="0" y="0"/>
          <a:ext cx="0" cy="0"/>
          <a:chOff x="0" y="0"/>
          <a:chExt cx="0" cy="0"/>
        </a:xfrm>
      </p:grpSpPr>
      <p:sp>
        <p:nvSpPr>
          <p:cNvPr id="7" name="Rechthoek 6"/>
          <p:cNvSpPr/>
          <p:nvPr userDrawn="1"/>
        </p:nvSpPr>
        <p:spPr>
          <a:xfrm>
            <a:off x="0" y="0"/>
            <a:ext cx="9144000" cy="514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sp>
        <p:nvSpPr>
          <p:cNvPr id="8" name="Tijdelijke aanduiding voor afbeelding 5"/>
          <p:cNvSpPr>
            <a:spLocks noGrp="1"/>
          </p:cNvSpPr>
          <p:nvPr>
            <p:ph type="pic" sz="quarter" idx="14" hasCustomPrompt="1"/>
          </p:nvPr>
        </p:nvSpPr>
        <p:spPr>
          <a:xfrm>
            <a:off x="0" y="-6350"/>
            <a:ext cx="9144000" cy="5149850"/>
          </a:xfrm>
        </p:spPr>
        <p:txBody>
          <a:bodyPr/>
          <a:lstStyle>
            <a:lvl1pPr marL="0" indent="0">
              <a:buNone/>
              <a:defRPr baseline="0"/>
            </a:lvl1pPr>
          </a:lstStyle>
          <a:p>
            <a:r>
              <a:rPr lang="nl-NL" dirty="0"/>
              <a:t> </a:t>
            </a:r>
          </a:p>
        </p:txBody>
      </p:sp>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8150"/>
            <a:ext cx="9144000" cy="2856250"/>
          </a:xfrm>
          <a:prstGeom prst="rect">
            <a:avLst/>
          </a:prstGeom>
        </p:spPr>
      </p:pic>
      <p:sp>
        <p:nvSpPr>
          <p:cNvPr id="2" name="Titel 1"/>
          <p:cNvSpPr>
            <a:spLocks noGrp="1"/>
          </p:cNvSpPr>
          <p:nvPr>
            <p:ph type="ctrTitle" hasCustomPrompt="1"/>
          </p:nvPr>
        </p:nvSpPr>
        <p:spPr>
          <a:xfrm>
            <a:off x="568800" y="4390998"/>
            <a:ext cx="7200000" cy="482600"/>
          </a:xfrm>
        </p:spPr>
        <p:txBody>
          <a:bodyPr lIns="0" tIns="0" rIns="0" bIns="0" anchor="b" anchorCtr="0">
            <a:noAutofit/>
          </a:bodyPr>
          <a:lstStyle>
            <a:lvl1pPr algn="l">
              <a:lnSpc>
                <a:spcPts val="1800"/>
              </a:lnSpc>
              <a:defRPr sz="1600">
                <a:solidFill>
                  <a:schemeClr val="tx1"/>
                </a:solidFill>
              </a:defRPr>
            </a:lvl1pPr>
          </a:lstStyle>
          <a:p>
            <a:r>
              <a:rPr lang="nl-NL" dirty="0"/>
              <a:t>Dit is een hoofdstukslide. Kopieer deze slide indien deze vaker nodig is.</a:t>
            </a:r>
          </a:p>
        </p:txBody>
      </p:sp>
      <p:sp>
        <p:nvSpPr>
          <p:cNvPr id="9" name="Tijdelijke aanduiding voor dianummer 5"/>
          <p:cNvSpPr>
            <a:spLocks noGrp="1"/>
          </p:cNvSpPr>
          <p:nvPr>
            <p:ph type="sldNum" sz="quarter" idx="4"/>
          </p:nvPr>
        </p:nvSpPr>
        <p:spPr>
          <a:xfrm>
            <a:off x="7884367" y="4630734"/>
            <a:ext cx="900389" cy="273844"/>
          </a:xfrm>
          <a:prstGeom prst="rect">
            <a:avLst/>
          </a:prstGeom>
        </p:spPr>
        <p:txBody>
          <a:bodyPr vert="horz" lIns="0" tIns="0" rIns="0" bIns="0" rtlCol="0" anchor="ctr"/>
          <a:lstStyle>
            <a:lvl1pPr algn="r">
              <a:defRPr sz="1200" b="1">
                <a:solidFill>
                  <a:schemeClr val="tx1"/>
                </a:solidFill>
              </a:defRPr>
            </a:lvl1pPr>
          </a:lstStyle>
          <a:p>
            <a:fld id="{C9CBDFE2-9B67-4B72-A2A9-8096C017DD0B}" type="slidenum">
              <a:rPr lang="nl-NL" smtClean="0"/>
              <a:pPr/>
              <a:t>‹nr.›</a:t>
            </a:fld>
            <a:endParaRPr lang="nl-NL" dirty="0"/>
          </a:p>
        </p:txBody>
      </p:sp>
    </p:spTree>
    <p:extLst>
      <p:ext uri="{BB962C8B-B14F-4D97-AF65-F5344CB8AC3E}">
        <p14:creationId xmlns:p14="http://schemas.microsoft.com/office/powerpoint/2010/main" val="239766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ard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ianummer 5"/>
          <p:cNvSpPr>
            <a:spLocks noGrp="1"/>
          </p:cNvSpPr>
          <p:nvPr>
            <p:ph type="sldNum" sz="quarter" idx="12"/>
          </p:nvPr>
        </p:nvSpPr>
        <p:spPr/>
        <p:txBody>
          <a:bodyPr/>
          <a:lstStyle/>
          <a:p>
            <a:fld id="{C9CBDFE2-9B67-4B72-A2A9-8096C017DD0B}" type="slidenum">
              <a:rPr lang="nl-NL" smtClean="0"/>
              <a:t>‹nr.›</a:t>
            </a:fld>
            <a:endParaRPr lang="nl-NL"/>
          </a:p>
        </p:txBody>
      </p:sp>
      <p:sp>
        <p:nvSpPr>
          <p:cNvPr id="8" name="Tijdelijke aanduiding voor tekst 7"/>
          <p:cNvSpPr>
            <a:spLocks noGrp="1"/>
          </p:cNvSpPr>
          <p:nvPr>
            <p:ph type="body" sz="quarter" idx="13"/>
          </p:nvPr>
        </p:nvSpPr>
        <p:spPr>
          <a:xfrm>
            <a:off x="568800" y="805418"/>
            <a:ext cx="8215200" cy="288925"/>
          </a:xfrm>
        </p:spPr>
        <p:txBody>
          <a:bodyPr/>
          <a:lstStyle>
            <a:lvl1pPr marL="0" indent="0">
              <a:lnSpc>
                <a:spcPts val="2000"/>
              </a:lnSpc>
              <a:buNone/>
              <a:defRPr sz="1800"/>
            </a:lvl1pPr>
          </a:lstStyle>
          <a:p>
            <a:pPr lvl="0"/>
            <a:r>
              <a:rPr lang="nl-NL"/>
              <a:t>Klik om de modelstijlen te bewerken</a:t>
            </a:r>
          </a:p>
        </p:txBody>
      </p:sp>
    </p:spTree>
    <p:extLst>
      <p:ext uri="{BB962C8B-B14F-4D97-AF65-F5344CB8AC3E}">
        <p14:creationId xmlns:p14="http://schemas.microsoft.com/office/powerpoint/2010/main" val="162307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0210A-B57D-C16B-28FD-7A03BE371AD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A503122-3F78-7AAA-6B1C-CEB0BB19968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26385A-A4FB-DE52-4B19-2433526BF16F}"/>
              </a:ext>
            </a:extLst>
          </p:cNvPr>
          <p:cNvSpPr>
            <a:spLocks noGrp="1"/>
          </p:cNvSpPr>
          <p:nvPr>
            <p:ph type="dt" sz="half" idx="10"/>
          </p:nvPr>
        </p:nvSpPr>
        <p:spPr/>
        <p:txBody>
          <a:bodyPr/>
          <a:lstStyle/>
          <a:p>
            <a:fld id="{209C9C2E-0920-4507-A331-7BA2A63435FE}" type="datetimeFigureOut">
              <a:rPr lang="nl-NL" smtClean="0"/>
              <a:t>10-9-2025</a:t>
            </a:fld>
            <a:endParaRPr lang="nl-NL"/>
          </a:p>
        </p:txBody>
      </p:sp>
      <p:sp>
        <p:nvSpPr>
          <p:cNvPr id="5" name="Tijdelijke aanduiding voor voettekst 4">
            <a:extLst>
              <a:ext uri="{FF2B5EF4-FFF2-40B4-BE49-F238E27FC236}">
                <a16:creationId xmlns:a16="http://schemas.microsoft.com/office/drawing/2014/main" id="{CE5BAFD5-C74A-BB34-6176-376471B1DD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9D6FF3-49AD-3EFA-DFF5-42E5C728778D}"/>
              </a:ext>
            </a:extLst>
          </p:cNvPr>
          <p:cNvSpPr>
            <a:spLocks noGrp="1"/>
          </p:cNvSpPr>
          <p:nvPr>
            <p:ph type="sldNum" sz="quarter" idx="12"/>
          </p:nvPr>
        </p:nvSpPr>
        <p:spPr/>
        <p:txBody>
          <a:bodyPr/>
          <a:lstStyle/>
          <a:p>
            <a:fld id="{1707A96A-42E0-4BA4-A75A-53901F484863}" type="slidenum">
              <a:rPr lang="nl-NL" smtClean="0"/>
              <a:t>‹nr.›</a:t>
            </a:fld>
            <a:endParaRPr lang="nl-NL"/>
          </a:p>
        </p:txBody>
      </p:sp>
    </p:spTree>
    <p:extLst>
      <p:ext uri="{BB962C8B-B14F-4D97-AF65-F5344CB8AC3E}">
        <p14:creationId xmlns:p14="http://schemas.microsoft.com/office/powerpoint/2010/main" val="103486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Omslag Vestingster 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8B93E69-DD04-3A45-B8EB-9192D1C55D22}"/>
              </a:ext>
            </a:extLst>
          </p:cNvPr>
          <p:cNvPicPr>
            <a:picLocks noChangeAspect="1"/>
          </p:cNvPicPr>
          <p:nvPr userDrawn="1"/>
        </p:nvPicPr>
        <p:blipFill>
          <a:blip r:embed="rId2"/>
          <a:srcRect/>
          <a:stretch/>
        </p:blipFill>
        <p:spPr>
          <a:xfrm>
            <a:off x="6826493" y="1067165"/>
            <a:ext cx="1972800" cy="493200"/>
          </a:xfrm>
          <a:prstGeom prst="rect">
            <a:avLst/>
          </a:prstGeom>
        </p:spPr>
      </p:pic>
      <p:sp>
        <p:nvSpPr>
          <p:cNvPr id="2" name="Title 1"/>
          <p:cNvSpPr>
            <a:spLocks noGrp="1"/>
          </p:cNvSpPr>
          <p:nvPr>
            <p:ph type="ctrTitle"/>
          </p:nvPr>
        </p:nvSpPr>
        <p:spPr>
          <a:xfrm>
            <a:off x="546198" y="0"/>
            <a:ext cx="6149325" cy="668032"/>
          </a:xfrm>
        </p:spPr>
        <p:txBody>
          <a:bodyPr wrap="none" anchor="b">
            <a:noAutofit/>
          </a:bodyPr>
          <a:lstStyle>
            <a:lvl1pPr algn="l">
              <a:defRPr sz="3600">
                <a:solidFill>
                  <a:srgbClr val="441D42"/>
                </a:solidFill>
              </a:defRPr>
            </a:lvl1pPr>
          </a:lstStyle>
          <a:p>
            <a:r>
              <a:rPr lang="nl-NL"/>
              <a:t>Klik om stijl te bewerken</a:t>
            </a:r>
            <a:endParaRPr lang="en-US" dirty="0"/>
          </a:p>
        </p:txBody>
      </p:sp>
      <p:sp>
        <p:nvSpPr>
          <p:cNvPr id="3" name="Subtitle 2"/>
          <p:cNvSpPr>
            <a:spLocks noGrp="1"/>
          </p:cNvSpPr>
          <p:nvPr>
            <p:ph type="subTitle" idx="1"/>
          </p:nvPr>
        </p:nvSpPr>
        <p:spPr>
          <a:xfrm>
            <a:off x="569888" y="683214"/>
            <a:ext cx="6126187" cy="285318"/>
          </a:xfrm>
        </p:spPr>
        <p:txBody>
          <a:bodyPr wrap="none"/>
          <a:lstStyle>
            <a:lvl1pPr marL="0" indent="0" algn="l">
              <a:buNone/>
              <a:defRPr sz="1800">
                <a:solidFill>
                  <a:srgbClr val="88743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10" name="Tijdelijke aanduiding voor tekst 9">
            <a:extLst>
              <a:ext uri="{FF2B5EF4-FFF2-40B4-BE49-F238E27FC236}">
                <a16:creationId xmlns:a16="http://schemas.microsoft.com/office/drawing/2014/main" id="{87ACF573-AAA1-D341-A307-B95F0D2263B2}"/>
              </a:ext>
            </a:extLst>
          </p:cNvPr>
          <p:cNvSpPr>
            <a:spLocks noGrp="1"/>
          </p:cNvSpPr>
          <p:nvPr>
            <p:ph type="body" sz="quarter" idx="13"/>
          </p:nvPr>
        </p:nvSpPr>
        <p:spPr>
          <a:xfrm>
            <a:off x="579196" y="1268473"/>
            <a:ext cx="6126187" cy="390525"/>
          </a:xfrm>
        </p:spPr>
        <p:txBody>
          <a:bodyPr wrap="none"/>
          <a:lstStyle>
            <a:lvl1pPr marL="0" indent="0">
              <a:buNone/>
              <a:defRPr sz="1400">
                <a:solidFill>
                  <a:srgbClr val="441D42"/>
                </a:solidFill>
              </a:defRPr>
            </a:lvl1pPr>
            <a:lvl2pPr marL="342900" indent="0">
              <a:buNone/>
              <a:defRPr sz="1400">
                <a:solidFill>
                  <a:srgbClr val="FF0000"/>
                </a:solidFill>
              </a:defRPr>
            </a:lvl2pPr>
            <a:lvl3pPr marL="685800" indent="0">
              <a:buNone/>
              <a:defRPr sz="1400">
                <a:solidFill>
                  <a:srgbClr val="FF0000"/>
                </a:solidFill>
              </a:defRPr>
            </a:lvl3pPr>
            <a:lvl4pPr marL="1028700" indent="0">
              <a:buNone/>
              <a:defRPr sz="1400">
                <a:solidFill>
                  <a:srgbClr val="FF0000"/>
                </a:solidFill>
              </a:defRPr>
            </a:lvl4pPr>
            <a:lvl5pPr marL="1371600" indent="0">
              <a:buNone/>
              <a:defRPr sz="1400">
                <a:solidFill>
                  <a:srgbClr val="FF0000"/>
                </a:solidFill>
              </a:defRPr>
            </a:lvl5pPr>
          </a:lstStyle>
          <a:p>
            <a:pPr lvl="0"/>
            <a:r>
              <a:rPr lang="nl-NL"/>
              <a:t>Klikken om de tekststijl van het model te bewerken</a:t>
            </a:r>
          </a:p>
        </p:txBody>
      </p:sp>
      <p:sp>
        <p:nvSpPr>
          <p:cNvPr id="15" name="Tijdelijke aanduiding voor afbeelding 14">
            <a:extLst>
              <a:ext uri="{FF2B5EF4-FFF2-40B4-BE49-F238E27FC236}">
                <a16:creationId xmlns:a16="http://schemas.microsoft.com/office/drawing/2014/main" id="{36EE826C-41B5-A340-B409-EB12231CD456}"/>
              </a:ext>
            </a:extLst>
          </p:cNvPr>
          <p:cNvSpPr>
            <a:spLocks noGrp="1"/>
          </p:cNvSpPr>
          <p:nvPr>
            <p:ph type="pic" sz="quarter" idx="14"/>
          </p:nvPr>
        </p:nvSpPr>
        <p:spPr>
          <a:xfrm>
            <a:off x="0" y="1670558"/>
            <a:ext cx="9144000" cy="3472942"/>
          </a:xfrm>
          <a:custGeom>
            <a:avLst/>
            <a:gdLst>
              <a:gd name="connsiteX0" fmla="*/ 7769859 w 9144000"/>
              <a:gd name="connsiteY0" fmla="*/ 850065 h 3472942"/>
              <a:gd name="connsiteX1" fmla="*/ 7688706 w 9144000"/>
              <a:gd name="connsiteY1" fmla="*/ 912901 h 3472942"/>
              <a:gd name="connsiteX2" fmla="*/ 7687563 w 9144000"/>
              <a:gd name="connsiteY2" fmla="*/ 939506 h 3472942"/>
              <a:gd name="connsiteX3" fmla="*/ 7709407 w 9144000"/>
              <a:gd name="connsiteY3" fmla="*/ 949260 h 3472942"/>
              <a:gd name="connsiteX4" fmla="*/ 7703692 w 9144000"/>
              <a:gd name="connsiteY4" fmla="*/ 966363 h 3472942"/>
              <a:gd name="connsiteX5" fmla="*/ 7567548 w 9144000"/>
              <a:gd name="connsiteY5" fmla="*/ 1023625 h 3472942"/>
              <a:gd name="connsiteX6" fmla="*/ 7543545 w 9144000"/>
              <a:gd name="connsiteY6" fmla="*/ 997401 h 3472942"/>
              <a:gd name="connsiteX7" fmla="*/ 7558912 w 9144000"/>
              <a:gd name="connsiteY7" fmla="*/ 988027 h 3472942"/>
              <a:gd name="connsiteX8" fmla="*/ 7550911 w 9144000"/>
              <a:gd name="connsiteY8" fmla="*/ 963449 h 3472942"/>
              <a:gd name="connsiteX9" fmla="*/ 7427848 w 9144000"/>
              <a:gd name="connsiteY9" fmla="*/ 969784 h 3472942"/>
              <a:gd name="connsiteX10" fmla="*/ 7469504 w 9144000"/>
              <a:gd name="connsiteY10" fmla="*/ 1095330 h 3472942"/>
              <a:gd name="connsiteX11" fmla="*/ 7486649 w 9144000"/>
              <a:gd name="connsiteY11" fmla="*/ 1092923 h 3472942"/>
              <a:gd name="connsiteX12" fmla="*/ 7496047 w 9144000"/>
              <a:gd name="connsiteY12" fmla="*/ 1071386 h 3472942"/>
              <a:gd name="connsiteX13" fmla="*/ 7509001 w 9144000"/>
              <a:gd name="connsiteY13" fmla="*/ 1090136 h 3472942"/>
              <a:gd name="connsiteX14" fmla="*/ 7521447 w 9144000"/>
              <a:gd name="connsiteY14" fmla="*/ 1238486 h 3472942"/>
              <a:gd name="connsiteX15" fmla="*/ 7489062 w 9144000"/>
              <a:gd name="connsiteY15" fmla="*/ 1251661 h 3472942"/>
              <a:gd name="connsiteX16" fmla="*/ 7486903 w 9144000"/>
              <a:gd name="connsiteY16" fmla="*/ 1237852 h 3472942"/>
              <a:gd name="connsiteX17" fmla="*/ 7466837 w 9144000"/>
              <a:gd name="connsiteY17" fmla="*/ 1234938 h 3472942"/>
              <a:gd name="connsiteX18" fmla="*/ 7427848 w 9144000"/>
              <a:gd name="connsiteY18" fmla="*/ 1355417 h 3472942"/>
              <a:gd name="connsiteX19" fmla="*/ 7544561 w 9144000"/>
              <a:gd name="connsiteY19" fmla="*/ 1363778 h 3472942"/>
              <a:gd name="connsiteX20" fmla="*/ 7560690 w 9144000"/>
              <a:gd name="connsiteY20" fmla="*/ 1343255 h 3472942"/>
              <a:gd name="connsiteX21" fmla="*/ 7542910 w 9144000"/>
              <a:gd name="connsiteY21" fmla="*/ 1334641 h 3472942"/>
              <a:gd name="connsiteX22" fmla="*/ 7561579 w 9144000"/>
              <a:gd name="connsiteY22" fmla="*/ 1312597 h 3472942"/>
              <a:gd name="connsiteX23" fmla="*/ 7699501 w 9144000"/>
              <a:gd name="connsiteY23" fmla="*/ 1356937 h 3472942"/>
              <a:gd name="connsiteX24" fmla="*/ 7698485 w 9144000"/>
              <a:gd name="connsiteY24" fmla="*/ 1390256 h 3472942"/>
              <a:gd name="connsiteX25" fmla="*/ 7690738 w 9144000"/>
              <a:gd name="connsiteY25" fmla="*/ 1390256 h 3472942"/>
              <a:gd name="connsiteX26" fmla="*/ 7683626 w 9144000"/>
              <a:gd name="connsiteY26" fmla="*/ 1405205 h 3472942"/>
              <a:gd name="connsiteX27" fmla="*/ 7769859 w 9144000"/>
              <a:gd name="connsiteY27" fmla="*/ 1482484 h 3472942"/>
              <a:gd name="connsiteX28" fmla="*/ 7856092 w 9144000"/>
              <a:gd name="connsiteY28" fmla="*/ 1405205 h 3472942"/>
              <a:gd name="connsiteX29" fmla="*/ 7848980 w 9144000"/>
              <a:gd name="connsiteY29" fmla="*/ 1390256 h 3472942"/>
              <a:gd name="connsiteX30" fmla="*/ 7841360 w 9144000"/>
              <a:gd name="connsiteY30" fmla="*/ 1390256 h 3472942"/>
              <a:gd name="connsiteX31" fmla="*/ 7840217 w 9144000"/>
              <a:gd name="connsiteY31" fmla="*/ 1356937 h 3472942"/>
              <a:gd name="connsiteX32" fmla="*/ 7978139 w 9144000"/>
              <a:gd name="connsiteY32" fmla="*/ 1312597 h 3472942"/>
              <a:gd name="connsiteX33" fmla="*/ 7996808 w 9144000"/>
              <a:gd name="connsiteY33" fmla="*/ 1334641 h 3472942"/>
              <a:gd name="connsiteX34" fmla="*/ 7979155 w 9144000"/>
              <a:gd name="connsiteY34" fmla="*/ 1343255 h 3472942"/>
              <a:gd name="connsiteX35" fmla="*/ 7995157 w 9144000"/>
              <a:gd name="connsiteY35" fmla="*/ 1363778 h 3472942"/>
              <a:gd name="connsiteX36" fmla="*/ 8111870 w 9144000"/>
              <a:gd name="connsiteY36" fmla="*/ 1355417 h 3472942"/>
              <a:gd name="connsiteX37" fmla="*/ 8072881 w 9144000"/>
              <a:gd name="connsiteY37" fmla="*/ 1234938 h 3472942"/>
              <a:gd name="connsiteX38" fmla="*/ 8052815 w 9144000"/>
              <a:gd name="connsiteY38" fmla="*/ 1237852 h 3472942"/>
              <a:gd name="connsiteX39" fmla="*/ 8050656 w 9144000"/>
              <a:gd name="connsiteY39" fmla="*/ 1251661 h 3472942"/>
              <a:gd name="connsiteX40" fmla="*/ 8018271 w 9144000"/>
              <a:gd name="connsiteY40" fmla="*/ 1238486 h 3472942"/>
              <a:gd name="connsiteX41" fmla="*/ 8030717 w 9144000"/>
              <a:gd name="connsiteY41" fmla="*/ 1090136 h 3472942"/>
              <a:gd name="connsiteX42" fmla="*/ 8043798 w 9144000"/>
              <a:gd name="connsiteY42" fmla="*/ 1071386 h 3472942"/>
              <a:gd name="connsiteX43" fmla="*/ 8053196 w 9144000"/>
              <a:gd name="connsiteY43" fmla="*/ 1092923 h 3472942"/>
              <a:gd name="connsiteX44" fmla="*/ 8070214 w 9144000"/>
              <a:gd name="connsiteY44" fmla="*/ 1095330 h 3472942"/>
              <a:gd name="connsiteX45" fmla="*/ 8111870 w 9144000"/>
              <a:gd name="connsiteY45" fmla="*/ 969784 h 3472942"/>
              <a:gd name="connsiteX46" fmla="*/ 7988807 w 9144000"/>
              <a:gd name="connsiteY46" fmla="*/ 963449 h 3472942"/>
              <a:gd name="connsiteX47" fmla="*/ 7980806 w 9144000"/>
              <a:gd name="connsiteY47" fmla="*/ 988027 h 3472942"/>
              <a:gd name="connsiteX48" fmla="*/ 7996173 w 9144000"/>
              <a:gd name="connsiteY48" fmla="*/ 997401 h 3472942"/>
              <a:gd name="connsiteX49" fmla="*/ 7972170 w 9144000"/>
              <a:gd name="connsiteY49" fmla="*/ 1023625 h 3472942"/>
              <a:gd name="connsiteX50" fmla="*/ 7836026 w 9144000"/>
              <a:gd name="connsiteY50" fmla="*/ 966363 h 3472942"/>
              <a:gd name="connsiteX51" fmla="*/ 7830311 w 9144000"/>
              <a:gd name="connsiteY51" fmla="*/ 949260 h 3472942"/>
              <a:gd name="connsiteX52" fmla="*/ 7852155 w 9144000"/>
              <a:gd name="connsiteY52" fmla="*/ 939506 h 3472942"/>
              <a:gd name="connsiteX53" fmla="*/ 7851012 w 9144000"/>
              <a:gd name="connsiteY53" fmla="*/ 912901 h 3472942"/>
              <a:gd name="connsiteX54" fmla="*/ 8911717 w 9144000"/>
              <a:gd name="connsiteY54" fmla="*/ 225882 h 3472942"/>
              <a:gd name="connsiteX55" fmla="*/ 8935846 w 9144000"/>
              <a:gd name="connsiteY55" fmla="*/ 252233 h 3472942"/>
              <a:gd name="connsiteX56" fmla="*/ 8935719 w 9144000"/>
              <a:gd name="connsiteY56" fmla="*/ 252233 h 3472942"/>
              <a:gd name="connsiteX57" fmla="*/ 6877431 w 9144000"/>
              <a:gd name="connsiteY57" fmla="*/ 155444 h 3472942"/>
              <a:gd name="connsiteX58" fmla="*/ 7015352 w 9144000"/>
              <a:gd name="connsiteY58" fmla="*/ 199784 h 3472942"/>
              <a:gd name="connsiteX59" fmla="*/ 7014336 w 9144000"/>
              <a:gd name="connsiteY59" fmla="*/ 233103 h 3472942"/>
              <a:gd name="connsiteX60" fmla="*/ 7006716 w 9144000"/>
              <a:gd name="connsiteY60" fmla="*/ 233103 h 3472942"/>
              <a:gd name="connsiteX61" fmla="*/ 6999605 w 9144000"/>
              <a:gd name="connsiteY61" fmla="*/ 248052 h 3472942"/>
              <a:gd name="connsiteX62" fmla="*/ 7085837 w 9144000"/>
              <a:gd name="connsiteY62" fmla="*/ 325204 h 3472942"/>
              <a:gd name="connsiteX63" fmla="*/ 7172070 w 9144000"/>
              <a:gd name="connsiteY63" fmla="*/ 248052 h 3472942"/>
              <a:gd name="connsiteX64" fmla="*/ 7164958 w 9144000"/>
              <a:gd name="connsiteY64" fmla="*/ 233103 h 3472942"/>
              <a:gd name="connsiteX65" fmla="*/ 7157338 w 9144000"/>
              <a:gd name="connsiteY65" fmla="*/ 233103 h 3472942"/>
              <a:gd name="connsiteX66" fmla="*/ 7156322 w 9144000"/>
              <a:gd name="connsiteY66" fmla="*/ 199784 h 3472942"/>
              <a:gd name="connsiteX67" fmla="*/ 7294244 w 9144000"/>
              <a:gd name="connsiteY67" fmla="*/ 155444 h 3472942"/>
              <a:gd name="connsiteX68" fmla="*/ 7312913 w 9144000"/>
              <a:gd name="connsiteY68" fmla="*/ 177488 h 3472942"/>
              <a:gd name="connsiteX69" fmla="*/ 7295133 w 9144000"/>
              <a:gd name="connsiteY69" fmla="*/ 186102 h 3472942"/>
              <a:gd name="connsiteX70" fmla="*/ 7311135 w 9144000"/>
              <a:gd name="connsiteY70" fmla="*/ 206625 h 3472942"/>
              <a:gd name="connsiteX71" fmla="*/ 7427848 w 9144000"/>
              <a:gd name="connsiteY71" fmla="*/ 198264 h 3472942"/>
              <a:gd name="connsiteX72" fmla="*/ 7469505 w 9144000"/>
              <a:gd name="connsiteY72" fmla="*/ 323937 h 3472942"/>
              <a:gd name="connsiteX73" fmla="*/ 7486649 w 9144000"/>
              <a:gd name="connsiteY73" fmla="*/ 321403 h 3472942"/>
              <a:gd name="connsiteX74" fmla="*/ 7496047 w 9144000"/>
              <a:gd name="connsiteY74" fmla="*/ 299867 h 3472942"/>
              <a:gd name="connsiteX75" fmla="*/ 7509129 w 9144000"/>
              <a:gd name="connsiteY75" fmla="*/ 318616 h 3472942"/>
              <a:gd name="connsiteX76" fmla="*/ 7521447 w 9144000"/>
              <a:gd name="connsiteY76" fmla="*/ 466966 h 3472942"/>
              <a:gd name="connsiteX77" fmla="*/ 7489062 w 9144000"/>
              <a:gd name="connsiteY77" fmla="*/ 480141 h 3472942"/>
              <a:gd name="connsiteX78" fmla="*/ 7487031 w 9144000"/>
              <a:gd name="connsiteY78" fmla="*/ 466333 h 3472942"/>
              <a:gd name="connsiteX79" fmla="*/ 7466964 w 9144000"/>
              <a:gd name="connsiteY79" fmla="*/ 463419 h 3472942"/>
              <a:gd name="connsiteX80" fmla="*/ 7427975 w 9144000"/>
              <a:gd name="connsiteY80" fmla="*/ 583898 h 3472942"/>
              <a:gd name="connsiteX81" fmla="*/ 7304912 w 9144000"/>
              <a:gd name="connsiteY81" fmla="*/ 577563 h 3472942"/>
              <a:gd name="connsiteX82" fmla="*/ 7296911 w 9144000"/>
              <a:gd name="connsiteY82" fmla="*/ 602140 h 3472942"/>
              <a:gd name="connsiteX83" fmla="*/ 7312278 w 9144000"/>
              <a:gd name="connsiteY83" fmla="*/ 611515 h 3472942"/>
              <a:gd name="connsiteX84" fmla="*/ 7288275 w 9144000"/>
              <a:gd name="connsiteY84" fmla="*/ 637866 h 3472942"/>
              <a:gd name="connsiteX85" fmla="*/ 7152131 w 9144000"/>
              <a:gd name="connsiteY85" fmla="*/ 580604 h 3472942"/>
              <a:gd name="connsiteX86" fmla="*/ 7146416 w 9144000"/>
              <a:gd name="connsiteY86" fmla="*/ 563501 h 3472942"/>
              <a:gd name="connsiteX87" fmla="*/ 7168260 w 9144000"/>
              <a:gd name="connsiteY87" fmla="*/ 553746 h 3472942"/>
              <a:gd name="connsiteX88" fmla="*/ 7167118 w 9144000"/>
              <a:gd name="connsiteY88" fmla="*/ 527142 h 3472942"/>
              <a:gd name="connsiteX89" fmla="*/ 7085964 w 9144000"/>
              <a:gd name="connsiteY89" fmla="*/ 464306 h 3472942"/>
              <a:gd name="connsiteX90" fmla="*/ 7004811 w 9144000"/>
              <a:gd name="connsiteY90" fmla="*/ 527142 h 3472942"/>
              <a:gd name="connsiteX91" fmla="*/ 7003668 w 9144000"/>
              <a:gd name="connsiteY91" fmla="*/ 553746 h 3472942"/>
              <a:gd name="connsiteX92" fmla="*/ 7025512 w 9144000"/>
              <a:gd name="connsiteY92" fmla="*/ 563501 h 3472942"/>
              <a:gd name="connsiteX93" fmla="*/ 7019797 w 9144000"/>
              <a:gd name="connsiteY93" fmla="*/ 580604 h 3472942"/>
              <a:gd name="connsiteX94" fmla="*/ 6883653 w 9144000"/>
              <a:gd name="connsiteY94" fmla="*/ 637866 h 3472942"/>
              <a:gd name="connsiteX95" fmla="*/ 6859650 w 9144000"/>
              <a:gd name="connsiteY95" fmla="*/ 611515 h 3472942"/>
              <a:gd name="connsiteX96" fmla="*/ 6875018 w 9144000"/>
              <a:gd name="connsiteY96" fmla="*/ 602140 h 3472942"/>
              <a:gd name="connsiteX97" fmla="*/ 6867016 w 9144000"/>
              <a:gd name="connsiteY97" fmla="*/ 577563 h 3472942"/>
              <a:gd name="connsiteX98" fmla="*/ 6743699 w 9144000"/>
              <a:gd name="connsiteY98" fmla="*/ 584024 h 3472942"/>
              <a:gd name="connsiteX99" fmla="*/ 6704710 w 9144000"/>
              <a:gd name="connsiteY99" fmla="*/ 463419 h 3472942"/>
              <a:gd name="connsiteX100" fmla="*/ 6684644 w 9144000"/>
              <a:gd name="connsiteY100" fmla="*/ 466333 h 3472942"/>
              <a:gd name="connsiteX101" fmla="*/ 6682612 w 9144000"/>
              <a:gd name="connsiteY101" fmla="*/ 480141 h 3472942"/>
              <a:gd name="connsiteX102" fmla="*/ 6650227 w 9144000"/>
              <a:gd name="connsiteY102" fmla="*/ 466966 h 3472942"/>
              <a:gd name="connsiteX103" fmla="*/ 6662546 w 9144000"/>
              <a:gd name="connsiteY103" fmla="*/ 318616 h 3472942"/>
              <a:gd name="connsiteX104" fmla="*/ 6675627 w 9144000"/>
              <a:gd name="connsiteY104" fmla="*/ 299867 h 3472942"/>
              <a:gd name="connsiteX105" fmla="*/ 6685025 w 9144000"/>
              <a:gd name="connsiteY105" fmla="*/ 321403 h 3472942"/>
              <a:gd name="connsiteX106" fmla="*/ 6702170 w 9144000"/>
              <a:gd name="connsiteY106" fmla="*/ 323937 h 3472942"/>
              <a:gd name="connsiteX107" fmla="*/ 6743823 w 9144000"/>
              <a:gd name="connsiteY107" fmla="*/ 198273 h 3472942"/>
              <a:gd name="connsiteX108" fmla="*/ 6860412 w 9144000"/>
              <a:gd name="connsiteY108" fmla="*/ 206625 h 3472942"/>
              <a:gd name="connsiteX109" fmla="*/ 6876541 w 9144000"/>
              <a:gd name="connsiteY109" fmla="*/ 186102 h 3472942"/>
              <a:gd name="connsiteX110" fmla="*/ 6858761 w 9144000"/>
              <a:gd name="connsiteY110" fmla="*/ 177488 h 3472942"/>
              <a:gd name="connsiteX111" fmla="*/ 6776338 w 9144000"/>
              <a:gd name="connsiteY111" fmla="*/ 97802 h 3472942"/>
              <a:gd name="connsiteX112" fmla="*/ 6743826 w 9144000"/>
              <a:gd name="connsiteY112" fmla="*/ 198264 h 3472942"/>
              <a:gd name="connsiteX113" fmla="*/ 6743823 w 9144000"/>
              <a:gd name="connsiteY113" fmla="*/ 198273 h 3472942"/>
              <a:gd name="connsiteX114" fmla="*/ 6743699 w 9144000"/>
              <a:gd name="connsiteY114" fmla="*/ 198264 h 3472942"/>
              <a:gd name="connsiteX115" fmla="*/ 8757031 w 9144000"/>
              <a:gd name="connsiteY115" fmla="*/ 77659 h 3472942"/>
              <a:gd name="connsiteX116" fmla="*/ 8796019 w 9144000"/>
              <a:gd name="connsiteY116" fmla="*/ 198137 h 3472942"/>
              <a:gd name="connsiteX117" fmla="*/ 8795979 w 9144000"/>
              <a:gd name="connsiteY117" fmla="*/ 198140 h 3472942"/>
              <a:gd name="connsiteX118" fmla="*/ 0 w 9144000"/>
              <a:gd name="connsiteY118" fmla="*/ 0 h 3472942"/>
              <a:gd name="connsiteX119" fmla="*/ 5462490 w 9144000"/>
              <a:gd name="connsiteY119" fmla="*/ 0 h 3472942"/>
              <a:gd name="connsiteX120" fmla="*/ 5469254 w 9144000"/>
              <a:gd name="connsiteY120" fmla="*/ 81459 h 3472942"/>
              <a:gd name="connsiteX121" fmla="*/ 5444616 w 9144000"/>
              <a:gd name="connsiteY121" fmla="*/ 91467 h 3472942"/>
              <a:gd name="connsiteX122" fmla="*/ 5436869 w 9144000"/>
              <a:gd name="connsiteY122" fmla="*/ 94635 h 3472942"/>
              <a:gd name="connsiteX123" fmla="*/ 5436742 w 9144000"/>
              <a:gd name="connsiteY123" fmla="*/ 93368 h 3472942"/>
              <a:gd name="connsiteX124" fmla="*/ 5434837 w 9144000"/>
              <a:gd name="connsiteY124" fmla="*/ 80826 h 3472942"/>
              <a:gd name="connsiteX125" fmla="*/ 5414771 w 9144000"/>
              <a:gd name="connsiteY125" fmla="*/ 77912 h 3472942"/>
              <a:gd name="connsiteX126" fmla="*/ 5399912 w 9144000"/>
              <a:gd name="connsiteY126" fmla="*/ 123899 h 3472942"/>
              <a:gd name="connsiteX127" fmla="*/ 5375782 w 9144000"/>
              <a:gd name="connsiteY127" fmla="*/ 198518 h 3472942"/>
              <a:gd name="connsiteX128" fmla="*/ 5471159 w 9144000"/>
              <a:gd name="connsiteY128" fmla="*/ 205359 h 3472942"/>
              <a:gd name="connsiteX129" fmla="*/ 5492495 w 9144000"/>
              <a:gd name="connsiteY129" fmla="*/ 206879 h 3472942"/>
              <a:gd name="connsiteX130" fmla="*/ 5508624 w 9144000"/>
              <a:gd name="connsiteY130" fmla="*/ 186356 h 3472942"/>
              <a:gd name="connsiteX131" fmla="*/ 5503290 w 9144000"/>
              <a:gd name="connsiteY131" fmla="*/ 183822 h 3472942"/>
              <a:gd name="connsiteX132" fmla="*/ 5490844 w 9144000"/>
              <a:gd name="connsiteY132" fmla="*/ 177868 h 3472942"/>
              <a:gd name="connsiteX133" fmla="*/ 5509513 w 9144000"/>
              <a:gd name="connsiteY133" fmla="*/ 155824 h 3472942"/>
              <a:gd name="connsiteX134" fmla="*/ 5647435 w 9144000"/>
              <a:gd name="connsiteY134" fmla="*/ 200164 h 3472942"/>
              <a:gd name="connsiteX135" fmla="*/ 5646292 w 9144000"/>
              <a:gd name="connsiteY135" fmla="*/ 233483 h 3472942"/>
              <a:gd name="connsiteX136" fmla="*/ 5638672 w 9144000"/>
              <a:gd name="connsiteY136" fmla="*/ 233483 h 3472942"/>
              <a:gd name="connsiteX137" fmla="*/ 5631560 w 9144000"/>
              <a:gd name="connsiteY137" fmla="*/ 248432 h 3472942"/>
              <a:gd name="connsiteX138" fmla="*/ 5717793 w 9144000"/>
              <a:gd name="connsiteY138" fmla="*/ 325584 h 3472942"/>
              <a:gd name="connsiteX139" fmla="*/ 5744844 w 9144000"/>
              <a:gd name="connsiteY139" fmla="*/ 301387 h 3472942"/>
              <a:gd name="connsiteX140" fmla="*/ 5804026 w 9144000"/>
              <a:gd name="connsiteY140" fmla="*/ 248432 h 3472942"/>
              <a:gd name="connsiteX141" fmla="*/ 5797168 w 9144000"/>
              <a:gd name="connsiteY141" fmla="*/ 233990 h 3472942"/>
              <a:gd name="connsiteX142" fmla="*/ 5796914 w 9144000"/>
              <a:gd name="connsiteY142" fmla="*/ 233483 h 3472942"/>
              <a:gd name="connsiteX143" fmla="*/ 5789294 w 9144000"/>
              <a:gd name="connsiteY143" fmla="*/ 233483 h 3472942"/>
              <a:gd name="connsiteX144" fmla="*/ 5788278 w 9144000"/>
              <a:gd name="connsiteY144" fmla="*/ 200164 h 3472942"/>
              <a:gd name="connsiteX145" fmla="*/ 5907785 w 9144000"/>
              <a:gd name="connsiteY145" fmla="*/ 161778 h 3472942"/>
              <a:gd name="connsiteX146" fmla="*/ 5926200 w 9144000"/>
              <a:gd name="connsiteY146" fmla="*/ 155824 h 3472942"/>
              <a:gd name="connsiteX147" fmla="*/ 5944869 w 9144000"/>
              <a:gd name="connsiteY147" fmla="*/ 177868 h 3472942"/>
              <a:gd name="connsiteX148" fmla="*/ 5935725 w 9144000"/>
              <a:gd name="connsiteY148" fmla="*/ 182302 h 3472942"/>
              <a:gd name="connsiteX149" fmla="*/ 5927089 w 9144000"/>
              <a:gd name="connsiteY149" fmla="*/ 186482 h 3472942"/>
              <a:gd name="connsiteX150" fmla="*/ 5943091 w 9144000"/>
              <a:gd name="connsiteY150" fmla="*/ 207006 h 3472942"/>
              <a:gd name="connsiteX151" fmla="*/ 5966078 w 9144000"/>
              <a:gd name="connsiteY151" fmla="*/ 205359 h 3472942"/>
              <a:gd name="connsiteX152" fmla="*/ 6059804 w 9144000"/>
              <a:gd name="connsiteY152" fmla="*/ 198644 h 3472942"/>
              <a:gd name="connsiteX153" fmla="*/ 6101460 w 9144000"/>
              <a:gd name="connsiteY153" fmla="*/ 324317 h 3472942"/>
              <a:gd name="connsiteX154" fmla="*/ 6118605 w 9144000"/>
              <a:gd name="connsiteY154" fmla="*/ 321783 h 3472942"/>
              <a:gd name="connsiteX155" fmla="*/ 6128003 w 9144000"/>
              <a:gd name="connsiteY155" fmla="*/ 300247 h 3472942"/>
              <a:gd name="connsiteX156" fmla="*/ 6141084 w 9144000"/>
              <a:gd name="connsiteY156" fmla="*/ 318996 h 3472942"/>
              <a:gd name="connsiteX157" fmla="*/ 6153403 w 9144000"/>
              <a:gd name="connsiteY157" fmla="*/ 467346 h 3472942"/>
              <a:gd name="connsiteX158" fmla="*/ 6121018 w 9144000"/>
              <a:gd name="connsiteY158" fmla="*/ 480522 h 3472942"/>
              <a:gd name="connsiteX159" fmla="*/ 6118986 w 9144000"/>
              <a:gd name="connsiteY159" fmla="*/ 466713 h 3472942"/>
              <a:gd name="connsiteX160" fmla="*/ 6098920 w 9144000"/>
              <a:gd name="connsiteY160" fmla="*/ 463799 h 3472942"/>
              <a:gd name="connsiteX161" fmla="*/ 6059931 w 9144000"/>
              <a:gd name="connsiteY161" fmla="*/ 584404 h 3472942"/>
              <a:gd name="connsiteX162" fmla="*/ 6176644 w 9144000"/>
              <a:gd name="connsiteY162" fmla="*/ 592766 h 3472942"/>
              <a:gd name="connsiteX163" fmla="*/ 6192773 w 9144000"/>
              <a:gd name="connsiteY163" fmla="*/ 572242 h 3472942"/>
              <a:gd name="connsiteX164" fmla="*/ 6174993 w 9144000"/>
              <a:gd name="connsiteY164" fmla="*/ 563628 h 3472942"/>
              <a:gd name="connsiteX165" fmla="*/ 6193662 w 9144000"/>
              <a:gd name="connsiteY165" fmla="*/ 541584 h 3472942"/>
              <a:gd name="connsiteX166" fmla="*/ 6331584 w 9144000"/>
              <a:gd name="connsiteY166" fmla="*/ 585925 h 3472942"/>
              <a:gd name="connsiteX167" fmla="*/ 6330568 w 9144000"/>
              <a:gd name="connsiteY167" fmla="*/ 619243 h 3472942"/>
              <a:gd name="connsiteX168" fmla="*/ 6322948 w 9144000"/>
              <a:gd name="connsiteY168" fmla="*/ 619243 h 3472942"/>
              <a:gd name="connsiteX169" fmla="*/ 6315836 w 9144000"/>
              <a:gd name="connsiteY169" fmla="*/ 634192 h 3472942"/>
              <a:gd name="connsiteX170" fmla="*/ 6402069 w 9144000"/>
              <a:gd name="connsiteY170" fmla="*/ 711344 h 3472942"/>
              <a:gd name="connsiteX171" fmla="*/ 6488302 w 9144000"/>
              <a:gd name="connsiteY171" fmla="*/ 634192 h 3472942"/>
              <a:gd name="connsiteX172" fmla="*/ 6481190 w 9144000"/>
              <a:gd name="connsiteY172" fmla="*/ 619243 h 3472942"/>
              <a:gd name="connsiteX173" fmla="*/ 6473443 w 9144000"/>
              <a:gd name="connsiteY173" fmla="*/ 619243 h 3472942"/>
              <a:gd name="connsiteX174" fmla="*/ 6472427 w 9144000"/>
              <a:gd name="connsiteY174" fmla="*/ 585925 h 3472942"/>
              <a:gd name="connsiteX175" fmla="*/ 6610349 w 9144000"/>
              <a:gd name="connsiteY175" fmla="*/ 541584 h 3472942"/>
              <a:gd name="connsiteX176" fmla="*/ 6629018 w 9144000"/>
              <a:gd name="connsiteY176" fmla="*/ 563628 h 3472942"/>
              <a:gd name="connsiteX177" fmla="*/ 6611238 w 9144000"/>
              <a:gd name="connsiteY177" fmla="*/ 572242 h 3472942"/>
              <a:gd name="connsiteX178" fmla="*/ 6627368 w 9144000"/>
              <a:gd name="connsiteY178" fmla="*/ 592766 h 3472942"/>
              <a:gd name="connsiteX179" fmla="*/ 6743699 w 9144000"/>
              <a:gd name="connsiteY179" fmla="*/ 584024 h 3472942"/>
              <a:gd name="connsiteX180" fmla="*/ 6785356 w 9144000"/>
              <a:gd name="connsiteY180" fmla="*/ 709697 h 3472942"/>
              <a:gd name="connsiteX181" fmla="*/ 6802500 w 9144000"/>
              <a:gd name="connsiteY181" fmla="*/ 707164 h 3472942"/>
              <a:gd name="connsiteX182" fmla="*/ 6811898 w 9144000"/>
              <a:gd name="connsiteY182" fmla="*/ 685627 h 3472942"/>
              <a:gd name="connsiteX183" fmla="*/ 6824980 w 9144000"/>
              <a:gd name="connsiteY183" fmla="*/ 704376 h 3472942"/>
              <a:gd name="connsiteX184" fmla="*/ 6837298 w 9144000"/>
              <a:gd name="connsiteY184" fmla="*/ 852726 h 3472942"/>
              <a:gd name="connsiteX185" fmla="*/ 6804913 w 9144000"/>
              <a:gd name="connsiteY185" fmla="*/ 865902 h 3472942"/>
              <a:gd name="connsiteX186" fmla="*/ 6802755 w 9144000"/>
              <a:gd name="connsiteY186" fmla="*/ 852093 h 3472942"/>
              <a:gd name="connsiteX187" fmla="*/ 6782688 w 9144000"/>
              <a:gd name="connsiteY187" fmla="*/ 849179 h 3472942"/>
              <a:gd name="connsiteX188" fmla="*/ 6743699 w 9144000"/>
              <a:gd name="connsiteY188" fmla="*/ 969658 h 3472942"/>
              <a:gd name="connsiteX189" fmla="*/ 6860412 w 9144000"/>
              <a:gd name="connsiteY189" fmla="*/ 978019 h 3472942"/>
              <a:gd name="connsiteX190" fmla="*/ 6876541 w 9144000"/>
              <a:gd name="connsiteY190" fmla="*/ 957496 h 3472942"/>
              <a:gd name="connsiteX191" fmla="*/ 6858761 w 9144000"/>
              <a:gd name="connsiteY191" fmla="*/ 948881 h 3472942"/>
              <a:gd name="connsiteX192" fmla="*/ 6877431 w 9144000"/>
              <a:gd name="connsiteY192" fmla="*/ 926838 h 3472942"/>
              <a:gd name="connsiteX193" fmla="*/ 7015352 w 9144000"/>
              <a:gd name="connsiteY193" fmla="*/ 971178 h 3472942"/>
              <a:gd name="connsiteX194" fmla="*/ 7014336 w 9144000"/>
              <a:gd name="connsiteY194" fmla="*/ 1004497 h 3472942"/>
              <a:gd name="connsiteX195" fmla="*/ 7006716 w 9144000"/>
              <a:gd name="connsiteY195" fmla="*/ 1004497 h 3472942"/>
              <a:gd name="connsiteX196" fmla="*/ 6999605 w 9144000"/>
              <a:gd name="connsiteY196" fmla="*/ 1019446 h 3472942"/>
              <a:gd name="connsiteX197" fmla="*/ 7085837 w 9144000"/>
              <a:gd name="connsiteY197" fmla="*/ 1096598 h 3472942"/>
              <a:gd name="connsiteX198" fmla="*/ 7172070 w 9144000"/>
              <a:gd name="connsiteY198" fmla="*/ 1019446 h 3472942"/>
              <a:gd name="connsiteX199" fmla="*/ 7164958 w 9144000"/>
              <a:gd name="connsiteY199" fmla="*/ 1004497 h 3472942"/>
              <a:gd name="connsiteX200" fmla="*/ 7157338 w 9144000"/>
              <a:gd name="connsiteY200" fmla="*/ 1004497 h 3472942"/>
              <a:gd name="connsiteX201" fmla="*/ 7156322 w 9144000"/>
              <a:gd name="connsiteY201" fmla="*/ 971178 h 3472942"/>
              <a:gd name="connsiteX202" fmla="*/ 7294244 w 9144000"/>
              <a:gd name="connsiteY202" fmla="*/ 926838 h 3472942"/>
              <a:gd name="connsiteX203" fmla="*/ 7312913 w 9144000"/>
              <a:gd name="connsiteY203" fmla="*/ 948881 h 3472942"/>
              <a:gd name="connsiteX204" fmla="*/ 7295133 w 9144000"/>
              <a:gd name="connsiteY204" fmla="*/ 957496 h 3472942"/>
              <a:gd name="connsiteX205" fmla="*/ 7311135 w 9144000"/>
              <a:gd name="connsiteY205" fmla="*/ 978019 h 3472942"/>
              <a:gd name="connsiteX206" fmla="*/ 7427848 w 9144000"/>
              <a:gd name="connsiteY206" fmla="*/ 969658 h 3472942"/>
              <a:gd name="connsiteX207" fmla="*/ 7388859 w 9144000"/>
              <a:gd name="connsiteY207" fmla="*/ 849052 h 3472942"/>
              <a:gd name="connsiteX208" fmla="*/ 7368793 w 9144000"/>
              <a:gd name="connsiteY208" fmla="*/ 851966 h 3472942"/>
              <a:gd name="connsiteX209" fmla="*/ 7366634 w 9144000"/>
              <a:gd name="connsiteY209" fmla="*/ 865775 h 3472942"/>
              <a:gd name="connsiteX210" fmla="*/ 7334249 w 9144000"/>
              <a:gd name="connsiteY210" fmla="*/ 852600 h 3472942"/>
              <a:gd name="connsiteX211" fmla="*/ 7346568 w 9144000"/>
              <a:gd name="connsiteY211" fmla="*/ 704250 h 3472942"/>
              <a:gd name="connsiteX212" fmla="*/ 7359649 w 9144000"/>
              <a:gd name="connsiteY212" fmla="*/ 685500 h 3472942"/>
              <a:gd name="connsiteX213" fmla="*/ 7369047 w 9144000"/>
              <a:gd name="connsiteY213" fmla="*/ 707037 h 3472942"/>
              <a:gd name="connsiteX214" fmla="*/ 7386193 w 9144000"/>
              <a:gd name="connsiteY214" fmla="*/ 709571 h 3472942"/>
              <a:gd name="connsiteX215" fmla="*/ 7427848 w 9144000"/>
              <a:gd name="connsiteY215" fmla="*/ 583898 h 3472942"/>
              <a:gd name="connsiteX216" fmla="*/ 7544561 w 9144000"/>
              <a:gd name="connsiteY216" fmla="*/ 592259 h 3472942"/>
              <a:gd name="connsiteX217" fmla="*/ 7560690 w 9144000"/>
              <a:gd name="connsiteY217" fmla="*/ 571736 h 3472942"/>
              <a:gd name="connsiteX218" fmla="*/ 7542910 w 9144000"/>
              <a:gd name="connsiteY218" fmla="*/ 563121 h 3472942"/>
              <a:gd name="connsiteX219" fmla="*/ 7561580 w 9144000"/>
              <a:gd name="connsiteY219" fmla="*/ 541078 h 3472942"/>
              <a:gd name="connsiteX220" fmla="*/ 7699501 w 9144000"/>
              <a:gd name="connsiteY220" fmla="*/ 585418 h 3472942"/>
              <a:gd name="connsiteX221" fmla="*/ 7698485 w 9144000"/>
              <a:gd name="connsiteY221" fmla="*/ 618736 h 3472942"/>
              <a:gd name="connsiteX222" fmla="*/ 7690865 w 9144000"/>
              <a:gd name="connsiteY222" fmla="*/ 618736 h 3472942"/>
              <a:gd name="connsiteX223" fmla="*/ 7683754 w 9144000"/>
              <a:gd name="connsiteY223" fmla="*/ 633685 h 3472942"/>
              <a:gd name="connsiteX224" fmla="*/ 7769986 w 9144000"/>
              <a:gd name="connsiteY224" fmla="*/ 710837 h 3472942"/>
              <a:gd name="connsiteX225" fmla="*/ 7856219 w 9144000"/>
              <a:gd name="connsiteY225" fmla="*/ 633685 h 3472942"/>
              <a:gd name="connsiteX226" fmla="*/ 7849107 w 9144000"/>
              <a:gd name="connsiteY226" fmla="*/ 618736 h 3472942"/>
              <a:gd name="connsiteX227" fmla="*/ 7841360 w 9144000"/>
              <a:gd name="connsiteY227" fmla="*/ 618736 h 3472942"/>
              <a:gd name="connsiteX228" fmla="*/ 7840344 w 9144000"/>
              <a:gd name="connsiteY228" fmla="*/ 585418 h 3472942"/>
              <a:gd name="connsiteX229" fmla="*/ 7978267 w 9144000"/>
              <a:gd name="connsiteY229" fmla="*/ 541078 h 3472942"/>
              <a:gd name="connsiteX230" fmla="*/ 7996935 w 9144000"/>
              <a:gd name="connsiteY230" fmla="*/ 563121 h 3472942"/>
              <a:gd name="connsiteX231" fmla="*/ 7979156 w 9144000"/>
              <a:gd name="connsiteY231" fmla="*/ 571736 h 3472942"/>
              <a:gd name="connsiteX232" fmla="*/ 7995284 w 9144000"/>
              <a:gd name="connsiteY232" fmla="*/ 592259 h 3472942"/>
              <a:gd name="connsiteX233" fmla="*/ 8111997 w 9144000"/>
              <a:gd name="connsiteY233" fmla="*/ 583898 h 3472942"/>
              <a:gd name="connsiteX234" fmla="*/ 8073008 w 9144000"/>
              <a:gd name="connsiteY234" fmla="*/ 463292 h 3472942"/>
              <a:gd name="connsiteX235" fmla="*/ 8052943 w 9144000"/>
              <a:gd name="connsiteY235" fmla="*/ 466206 h 3472942"/>
              <a:gd name="connsiteX236" fmla="*/ 8050783 w 9144000"/>
              <a:gd name="connsiteY236" fmla="*/ 480015 h 3472942"/>
              <a:gd name="connsiteX237" fmla="*/ 8018398 w 9144000"/>
              <a:gd name="connsiteY237" fmla="*/ 466839 h 3472942"/>
              <a:gd name="connsiteX238" fmla="*/ 8030844 w 9144000"/>
              <a:gd name="connsiteY238" fmla="*/ 318490 h 3472942"/>
              <a:gd name="connsiteX239" fmla="*/ 8043925 w 9144000"/>
              <a:gd name="connsiteY239" fmla="*/ 299740 h 3472942"/>
              <a:gd name="connsiteX240" fmla="*/ 8053323 w 9144000"/>
              <a:gd name="connsiteY240" fmla="*/ 321277 h 3472942"/>
              <a:gd name="connsiteX241" fmla="*/ 8070468 w 9144000"/>
              <a:gd name="connsiteY241" fmla="*/ 323810 h 3472942"/>
              <a:gd name="connsiteX242" fmla="*/ 8112124 w 9144000"/>
              <a:gd name="connsiteY242" fmla="*/ 198137 h 3472942"/>
              <a:gd name="connsiteX243" fmla="*/ 8228837 w 9144000"/>
              <a:gd name="connsiteY243" fmla="*/ 206499 h 3472942"/>
              <a:gd name="connsiteX244" fmla="*/ 8244967 w 9144000"/>
              <a:gd name="connsiteY244" fmla="*/ 185976 h 3472942"/>
              <a:gd name="connsiteX245" fmla="*/ 8227186 w 9144000"/>
              <a:gd name="connsiteY245" fmla="*/ 177361 h 3472942"/>
              <a:gd name="connsiteX246" fmla="*/ 8245856 w 9144000"/>
              <a:gd name="connsiteY246" fmla="*/ 155317 h 3472942"/>
              <a:gd name="connsiteX247" fmla="*/ 8383777 w 9144000"/>
              <a:gd name="connsiteY247" fmla="*/ 199658 h 3472942"/>
              <a:gd name="connsiteX248" fmla="*/ 8382761 w 9144000"/>
              <a:gd name="connsiteY248" fmla="*/ 232976 h 3472942"/>
              <a:gd name="connsiteX249" fmla="*/ 8375014 w 9144000"/>
              <a:gd name="connsiteY249" fmla="*/ 232976 h 3472942"/>
              <a:gd name="connsiteX250" fmla="*/ 8367902 w 9144000"/>
              <a:gd name="connsiteY250" fmla="*/ 247925 h 3472942"/>
              <a:gd name="connsiteX251" fmla="*/ 8454135 w 9144000"/>
              <a:gd name="connsiteY251" fmla="*/ 325077 h 3472942"/>
              <a:gd name="connsiteX252" fmla="*/ 8540368 w 9144000"/>
              <a:gd name="connsiteY252" fmla="*/ 247925 h 3472942"/>
              <a:gd name="connsiteX253" fmla="*/ 8533256 w 9144000"/>
              <a:gd name="connsiteY253" fmla="*/ 232976 h 3472942"/>
              <a:gd name="connsiteX254" fmla="*/ 8525509 w 9144000"/>
              <a:gd name="connsiteY254" fmla="*/ 232976 h 3472942"/>
              <a:gd name="connsiteX255" fmla="*/ 8524493 w 9144000"/>
              <a:gd name="connsiteY255" fmla="*/ 199658 h 3472942"/>
              <a:gd name="connsiteX256" fmla="*/ 8662415 w 9144000"/>
              <a:gd name="connsiteY256" fmla="*/ 155317 h 3472942"/>
              <a:gd name="connsiteX257" fmla="*/ 8681084 w 9144000"/>
              <a:gd name="connsiteY257" fmla="*/ 177361 h 3472942"/>
              <a:gd name="connsiteX258" fmla="*/ 8663305 w 9144000"/>
              <a:gd name="connsiteY258" fmla="*/ 185976 h 3472942"/>
              <a:gd name="connsiteX259" fmla="*/ 8679306 w 9144000"/>
              <a:gd name="connsiteY259" fmla="*/ 206499 h 3472942"/>
              <a:gd name="connsiteX260" fmla="*/ 8795979 w 9144000"/>
              <a:gd name="connsiteY260" fmla="*/ 198140 h 3472942"/>
              <a:gd name="connsiteX261" fmla="*/ 8796019 w 9144000"/>
              <a:gd name="connsiteY261" fmla="*/ 198264 h 3472942"/>
              <a:gd name="connsiteX262" fmla="*/ 8837675 w 9144000"/>
              <a:gd name="connsiteY262" fmla="*/ 323937 h 3472942"/>
              <a:gd name="connsiteX263" fmla="*/ 8854820 w 9144000"/>
              <a:gd name="connsiteY263" fmla="*/ 321403 h 3472942"/>
              <a:gd name="connsiteX264" fmla="*/ 8864218 w 9144000"/>
              <a:gd name="connsiteY264" fmla="*/ 299867 h 3472942"/>
              <a:gd name="connsiteX265" fmla="*/ 8877299 w 9144000"/>
              <a:gd name="connsiteY265" fmla="*/ 318616 h 3472942"/>
              <a:gd name="connsiteX266" fmla="*/ 8889745 w 9144000"/>
              <a:gd name="connsiteY266" fmla="*/ 466966 h 3472942"/>
              <a:gd name="connsiteX267" fmla="*/ 8857360 w 9144000"/>
              <a:gd name="connsiteY267" fmla="*/ 480141 h 3472942"/>
              <a:gd name="connsiteX268" fmla="*/ 8855329 w 9144000"/>
              <a:gd name="connsiteY268" fmla="*/ 466333 h 3472942"/>
              <a:gd name="connsiteX269" fmla="*/ 8835262 w 9144000"/>
              <a:gd name="connsiteY269" fmla="*/ 463419 h 3472942"/>
              <a:gd name="connsiteX270" fmla="*/ 8796273 w 9144000"/>
              <a:gd name="connsiteY270" fmla="*/ 584024 h 3472942"/>
              <a:gd name="connsiteX271" fmla="*/ 8673210 w 9144000"/>
              <a:gd name="connsiteY271" fmla="*/ 577690 h 3472942"/>
              <a:gd name="connsiteX272" fmla="*/ 8665209 w 9144000"/>
              <a:gd name="connsiteY272" fmla="*/ 602267 h 3472942"/>
              <a:gd name="connsiteX273" fmla="*/ 8680576 w 9144000"/>
              <a:gd name="connsiteY273" fmla="*/ 611642 h 3472942"/>
              <a:gd name="connsiteX274" fmla="*/ 8656573 w 9144000"/>
              <a:gd name="connsiteY274" fmla="*/ 637993 h 3472942"/>
              <a:gd name="connsiteX275" fmla="*/ 8520430 w 9144000"/>
              <a:gd name="connsiteY275" fmla="*/ 580730 h 3472942"/>
              <a:gd name="connsiteX276" fmla="*/ 8514714 w 9144000"/>
              <a:gd name="connsiteY276" fmla="*/ 563628 h 3472942"/>
              <a:gd name="connsiteX277" fmla="*/ 8536558 w 9144000"/>
              <a:gd name="connsiteY277" fmla="*/ 553873 h 3472942"/>
              <a:gd name="connsiteX278" fmla="*/ 8535415 w 9144000"/>
              <a:gd name="connsiteY278" fmla="*/ 527269 h 3472942"/>
              <a:gd name="connsiteX279" fmla="*/ 8454262 w 9144000"/>
              <a:gd name="connsiteY279" fmla="*/ 464432 h 3472942"/>
              <a:gd name="connsiteX280" fmla="*/ 8373109 w 9144000"/>
              <a:gd name="connsiteY280" fmla="*/ 527269 h 3472942"/>
              <a:gd name="connsiteX281" fmla="*/ 8371967 w 9144000"/>
              <a:gd name="connsiteY281" fmla="*/ 553873 h 3472942"/>
              <a:gd name="connsiteX282" fmla="*/ 8393810 w 9144000"/>
              <a:gd name="connsiteY282" fmla="*/ 563628 h 3472942"/>
              <a:gd name="connsiteX283" fmla="*/ 8388095 w 9144000"/>
              <a:gd name="connsiteY283" fmla="*/ 580730 h 3472942"/>
              <a:gd name="connsiteX284" fmla="*/ 8251951 w 9144000"/>
              <a:gd name="connsiteY284" fmla="*/ 637993 h 3472942"/>
              <a:gd name="connsiteX285" fmla="*/ 8227821 w 9144000"/>
              <a:gd name="connsiteY285" fmla="*/ 611642 h 3472942"/>
              <a:gd name="connsiteX286" fmla="*/ 8243188 w 9144000"/>
              <a:gd name="connsiteY286" fmla="*/ 602267 h 3472942"/>
              <a:gd name="connsiteX287" fmla="*/ 8235187 w 9144000"/>
              <a:gd name="connsiteY287" fmla="*/ 577690 h 3472942"/>
              <a:gd name="connsiteX288" fmla="*/ 8112124 w 9144000"/>
              <a:gd name="connsiteY288" fmla="*/ 584024 h 3472942"/>
              <a:gd name="connsiteX289" fmla="*/ 8153781 w 9144000"/>
              <a:gd name="connsiteY289" fmla="*/ 709697 h 3472942"/>
              <a:gd name="connsiteX290" fmla="*/ 8170925 w 9144000"/>
              <a:gd name="connsiteY290" fmla="*/ 707164 h 3472942"/>
              <a:gd name="connsiteX291" fmla="*/ 8180323 w 9144000"/>
              <a:gd name="connsiteY291" fmla="*/ 685627 h 3472942"/>
              <a:gd name="connsiteX292" fmla="*/ 8193405 w 9144000"/>
              <a:gd name="connsiteY292" fmla="*/ 704376 h 3472942"/>
              <a:gd name="connsiteX293" fmla="*/ 8205723 w 9144000"/>
              <a:gd name="connsiteY293" fmla="*/ 852726 h 3472942"/>
              <a:gd name="connsiteX294" fmla="*/ 8173338 w 9144000"/>
              <a:gd name="connsiteY294" fmla="*/ 865902 h 3472942"/>
              <a:gd name="connsiteX295" fmla="*/ 8171306 w 9144000"/>
              <a:gd name="connsiteY295" fmla="*/ 852093 h 3472942"/>
              <a:gd name="connsiteX296" fmla="*/ 8151240 w 9144000"/>
              <a:gd name="connsiteY296" fmla="*/ 849179 h 3472942"/>
              <a:gd name="connsiteX297" fmla="*/ 8112251 w 9144000"/>
              <a:gd name="connsiteY297" fmla="*/ 969785 h 3472942"/>
              <a:gd name="connsiteX298" fmla="*/ 8228964 w 9144000"/>
              <a:gd name="connsiteY298" fmla="*/ 978146 h 3472942"/>
              <a:gd name="connsiteX299" fmla="*/ 8245093 w 9144000"/>
              <a:gd name="connsiteY299" fmla="*/ 957623 h 3472942"/>
              <a:gd name="connsiteX300" fmla="*/ 8227313 w 9144000"/>
              <a:gd name="connsiteY300" fmla="*/ 949008 h 3472942"/>
              <a:gd name="connsiteX301" fmla="*/ 8245982 w 9144000"/>
              <a:gd name="connsiteY301" fmla="*/ 926964 h 3472942"/>
              <a:gd name="connsiteX302" fmla="*/ 8383905 w 9144000"/>
              <a:gd name="connsiteY302" fmla="*/ 971305 h 3472942"/>
              <a:gd name="connsiteX303" fmla="*/ 8382888 w 9144000"/>
              <a:gd name="connsiteY303" fmla="*/ 1004623 h 3472942"/>
              <a:gd name="connsiteX304" fmla="*/ 8375142 w 9144000"/>
              <a:gd name="connsiteY304" fmla="*/ 1004623 h 3472942"/>
              <a:gd name="connsiteX305" fmla="*/ 8368030 w 9144000"/>
              <a:gd name="connsiteY305" fmla="*/ 1019572 h 3472942"/>
              <a:gd name="connsiteX306" fmla="*/ 8454262 w 9144000"/>
              <a:gd name="connsiteY306" fmla="*/ 1096724 h 3472942"/>
              <a:gd name="connsiteX307" fmla="*/ 8540495 w 9144000"/>
              <a:gd name="connsiteY307" fmla="*/ 1019572 h 3472942"/>
              <a:gd name="connsiteX308" fmla="*/ 8533383 w 9144000"/>
              <a:gd name="connsiteY308" fmla="*/ 1004623 h 3472942"/>
              <a:gd name="connsiteX309" fmla="*/ 8525636 w 9144000"/>
              <a:gd name="connsiteY309" fmla="*/ 1004623 h 3472942"/>
              <a:gd name="connsiteX310" fmla="*/ 8524620 w 9144000"/>
              <a:gd name="connsiteY310" fmla="*/ 971305 h 3472942"/>
              <a:gd name="connsiteX311" fmla="*/ 8662543 w 9144000"/>
              <a:gd name="connsiteY311" fmla="*/ 926964 h 3472942"/>
              <a:gd name="connsiteX312" fmla="*/ 8681211 w 9144000"/>
              <a:gd name="connsiteY312" fmla="*/ 949008 h 3472942"/>
              <a:gd name="connsiteX313" fmla="*/ 8663431 w 9144000"/>
              <a:gd name="connsiteY313" fmla="*/ 957623 h 3472942"/>
              <a:gd name="connsiteX314" fmla="*/ 8679433 w 9144000"/>
              <a:gd name="connsiteY314" fmla="*/ 978146 h 3472942"/>
              <a:gd name="connsiteX315" fmla="*/ 8796146 w 9144000"/>
              <a:gd name="connsiteY315" fmla="*/ 969785 h 3472942"/>
              <a:gd name="connsiteX316" fmla="*/ 8757157 w 9144000"/>
              <a:gd name="connsiteY316" fmla="*/ 849179 h 3472942"/>
              <a:gd name="connsiteX317" fmla="*/ 8737092 w 9144000"/>
              <a:gd name="connsiteY317" fmla="*/ 852093 h 3472942"/>
              <a:gd name="connsiteX318" fmla="*/ 8734932 w 9144000"/>
              <a:gd name="connsiteY318" fmla="*/ 865902 h 3472942"/>
              <a:gd name="connsiteX319" fmla="*/ 8702547 w 9144000"/>
              <a:gd name="connsiteY319" fmla="*/ 852726 h 3472942"/>
              <a:gd name="connsiteX320" fmla="*/ 8714867 w 9144000"/>
              <a:gd name="connsiteY320" fmla="*/ 704376 h 3472942"/>
              <a:gd name="connsiteX321" fmla="*/ 8727947 w 9144000"/>
              <a:gd name="connsiteY321" fmla="*/ 685627 h 3472942"/>
              <a:gd name="connsiteX322" fmla="*/ 8737345 w 9144000"/>
              <a:gd name="connsiteY322" fmla="*/ 707164 h 3472942"/>
              <a:gd name="connsiteX323" fmla="*/ 8754490 w 9144000"/>
              <a:gd name="connsiteY323" fmla="*/ 709697 h 3472942"/>
              <a:gd name="connsiteX324" fmla="*/ 8796146 w 9144000"/>
              <a:gd name="connsiteY324" fmla="*/ 584024 h 3472942"/>
              <a:gd name="connsiteX325" fmla="*/ 8912859 w 9144000"/>
              <a:gd name="connsiteY325" fmla="*/ 592386 h 3472942"/>
              <a:gd name="connsiteX326" fmla="*/ 8928988 w 9144000"/>
              <a:gd name="connsiteY326" fmla="*/ 571862 h 3472942"/>
              <a:gd name="connsiteX327" fmla="*/ 8911208 w 9144000"/>
              <a:gd name="connsiteY327" fmla="*/ 563248 h 3472942"/>
              <a:gd name="connsiteX328" fmla="*/ 8929877 w 9144000"/>
              <a:gd name="connsiteY328" fmla="*/ 541204 h 3472942"/>
              <a:gd name="connsiteX329" fmla="*/ 9067799 w 9144000"/>
              <a:gd name="connsiteY329" fmla="*/ 585545 h 3472942"/>
              <a:gd name="connsiteX330" fmla="*/ 9066783 w 9144000"/>
              <a:gd name="connsiteY330" fmla="*/ 618863 h 3472942"/>
              <a:gd name="connsiteX331" fmla="*/ 9059036 w 9144000"/>
              <a:gd name="connsiteY331" fmla="*/ 618863 h 3472942"/>
              <a:gd name="connsiteX332" fmla="*/ 9051924 w 9144000"/>
              <a:gd name="connsiteY332" fmla="*/ 633812 h 3472942"/>
              <a:gd name="connsiteX333" fmla="*/ 9138157 w 9144000"/>
              <a:gd name="connsiteY333" fmla="*/ 710964 h 3472942"/>
              <a:gd name="connsiteX334" fmla="*/ 9144000 w 9144000"/>
              <a:gd name="connsiteY334" fmla="*/ 705736 h 3472942"/>
              <a:gd name="connsiteX335" fmla="*/ 9144000 w 9144000"/>
              <a:gd name="connsiteY335" fmla="*/ 3472942 h 3472942"/>
              <a:gd name="connsiteX336" fmla="*/ 0 w 9144000"/>
              <a:gd name="connsiteY336" fmla="*/ 3472942 h 347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9144000" h="3472942">
                <a:moveTo>
                  <a:pt x="7769859" y="850065"/>
                </a:moveTo>
                <a:lnTo>
                  <a:pt x="7688706" y="912901"/>
                </a:lnTo>
                <a:lnTo>
                  <a:pt x="7687563" y="939506"/>
                </a:lnTo>
                <a:lnTo>
                  <a:pt x="7709407" y="949260"/>
                </a:lnTo>
                <a:lnTo>
                  <a:pt x="7703692" y="966363"/>
                </a:lnTo>
                <a:lnTo>
                  <a:pt x="7567548" y="1023625"/>
                </a:lnTo>
                <a:lnTo>
                  <a:pt x="7543545" y="997401"/>
                </a:lnTo>
                <a:lnTo>
                  <a:pt x="7558912" y="988027"/>
                </a:lnTo>
                <a:lnTo>
                  <a:pt x="7550911" y="963449"/>
                </a:lnTo>
                <a:lnTo>
                  <a:pt x="7427848" y="969784"/>
                </a:lnTo>
                <a:lnTo>
                  <a:pt x="7469504" y="1095330"/>
                </a:lnTo>
                <a:lnTo>
                  <a:pt x="7486649" y="1092923"/>
                </a:lnTo>
                <a:lnTo>
                  <a:pt x="7496047" y="1071386"/>
                </a:lnTo>
                <a:lnTo>
                  <a:pt x="7509001" y="1090136"/>
                </a:lnTo>
                <a:lnTo>
                  <a:pt x="7521447" y="1238486"/>
                </a:lnTo>
                <a:lnTo>
                  <a:pt x="7489062" y="1251661"/>
                </a:lnTo>
                <a:lnTo>
                  <a:pt x="7486903" y="1237852"/>
                </a:lnTo>
                <a:lnTo>
                  <a:pt x="7466837" y="1234938"/>
                </a:lnTo>
                <a:lnTo>
                  <a:pt x="7427848" y="1355417"/>
                </a:lnTo>
                <a:lnTo>
                  <a:pt x="7544561" y="1363778"/>
                </a:lnTo>
                <a:lnTo>
                  <a:pt x="7560690" y="1343255"/>
                </a:lnTo>
                <a:lnTo>
                  <a:pt x="7542910" y="1334641"/>
                </a:lnTo>
                <a:lnTo>
                  <a:pt x="7561579" y="1312597"/>
                </a:lnTo>
                <a:lnTo>
                  <a:pt x="7699501" y="1356937"/>
                </a:lnTo>
                <a:lnTo>
                  <a:pt x="7698485" y="1390256"/>
                </a:lnTo>
                <a:lnTo>
                  <a:pt x="7690738" y="1390256"/>
                </a:lnTo>
                <a:lnTo>
                  <a:pt x="7683626" y="1405205"/>
                </a:lnTo>
                <a:lnTo>
                  <a:pt x="7769859" y="1482484"/>
                </a:lnTo>
                <a:lnTo>
                  <a:pt x="7856092" y="1405205"/>
                </a:lnTo>
                <a:lnTo>
                  <a:pt x="7848980" y="1390256"/>
                </a:lnTo>
                <a:lnTo>
                  <a:pt x="7841360" y="1390256"/>
                </a:lnTo>
                <a:lnTo>
                  <a:pt x="7840217" y="1356937"/>
                </a:lnTo>
                <a:lnTo>
                  <a:pt x="7978139" y="1312597"/>
                </a:lnTo>
                <a:lnTo>
                  <a:pt x="7996808" y="1334641"/>
                </a:lnTo>
                <a:lnTo>
                  <a:pt x="7979155" y="1343255"/>
                </a:lnTo>
                <a:lnTo>
                  <a:pt x="7995157" y="1363778"/>
                </a:lnTo>
                <a:lnTo>
                  <a:pt x="8111870" y="1355417"/>
                </a:lnTo>
                <a:lnTo>
                  <a:pt x="8072881" y="1234938"/>
                </a:lnTo>
                <a:lnTo>
                  <a:pt x="8052815" y="1237852"/>
                </a:lnTo>
                <a:lnTo>
                  <a:pt x="8050656" y="1251661"/>
                </a:lnTo>
                <a:lnTo>
                  <a:pt x="8018271" y="1238486"/>
                </a:lnTo>
                <a:lnTo>
                  <a:pt x="8030717" y="1090136"/>
                </a:lnTo>
                <a:lnTo>
                  <a:pt x="8043798" y="1071386"/>
                </a:lnTo>
                <a:lnTo>
                  <a:pt x="8053196" y="1092923"/>
                </a:lnTo>
                <a:lnTo>
                  <a:pt x="8070214" y="1095330"/>
                </a:lnTo>
                <a:lnTo>
                  <a:pt x="8111870" y="969784"/>
                </a:lnTo>
                <a:lnTo>
                  <a:pt x="7988807" y="963449"/>
                </a:lnTo>
                <a:lnTo>
                  <a:pt x="7980806" y="988027"/>
                </a:lnTo>
                <a:lnTo>
                  <a:pt x="7996173" y="997401"/>
                </a:lnTo>
                <a:lnTo>
                  <a:pt x="7972170" y="1023625"/>
                </a:lnTo>
                <a:lnTo>
                  <a:pt x="7836026" y="966363"/>
                </a:lnTo>
                <a:lnTo>
                  <a:pt x="7830311" y="949260"/>
                </a:lnTo>
                <a:lnTo>
                  <a:pt x="7852155" y="939506"/>
                </a:lnTo>
                <a:lnTo>
                  <a:pt x="7851012" y="912901"/>
                </a:lnTo>
                <a:close/>
                <a:moveTo>
                  <a:pt x="8911717" y="225882"/>
                </a:moveTo>
                <a:lnTo>
                  <a:pt x="8935846" y="252233"/>
                </a:lnTo>
                <a:lnTo>
                  <a:pt x="8935719" y="252233"/>
                </a:lnTo>
                <a:close/>
                <a:moveTo>
                  <a:pt x="6877431" y="155444"/>
                </a:moveTo>
                <a:lnTo>
                  <a:pt x="7015352" y="199784"/>
                </a:lnTo>
                <a:lnTo>
                  <a:pt x="7014336" y="233103"/>
                </a:lnTo>
                <a:lnTo>
                  <a:pt x="7006716" y="233103"/>
                </a:lnTo>
                <a:lnTo>
                  <a:pt x="6999605" y="248052"/>
                </a:lnTo>
                <a:lnTo>
                  <a:pt x="7085837" y="325204"/>
                </a:lnTo>
                <a:lnTo>
                  <a:pt x="7172070" y="248052"/>
                </a:lnTo>
                <a:lnTo>
                  <a:pt x="7164958" y="233103"/>
                </a:lnTo>
                <a:lnTo>
                  <a:pt x="7157338" y="233103"/>
                </a:lnTo>
                <a:lnTo>
                  <a:pt x="7156322" y="199784"/>
                </a:lnTo>
                <a:lnTo>
                  <a:pt x="7294244" y="155444"/>
                </a:lnTo>
                <a:lnTo>
                  <a:pt x="7312913" y="177488"/>
                </a:lnTo>
                <a:lnTo>
                  <a:pt x="7295133" y="186102"/>
                </a:lnTo>
                <a:lnTo>
                  <a:pt x="7311135" y="206625"/>
                </a:lnTo>
                <a:lnTo>
                  <a:pt x="7427848" y="198264"/>
                </a:lnTo>
                <a:lnTo>
                  <a:pt x="7469505" y="323937"/>
                </a:lnTo>
                <a:lnTo>
                  <a:pt x="7486649" y="321403"/>
                </a:lnTo>
                <a:lnTo>
                  <a:pt x="7496047" y="299867"/>
                </a:lnTo>
                <a:lnTo>
                  <a:pt x="7509129" y="318616"/>
                </a:lnTo>
                <a:lnTo>
                  <a:pt x="7521447" y="466966"/>
                </a:lnTo>
                <a:lnTo>
                  <a:pt x="7489062" y="480141"/>
                </a:lnTo>
                <a:lnTo>
                  <a:pt x="7487031" y="466333"/>
                </a:lnTo>
                <a:lnTo>
                  <a:pt x="7466964" y="463419"/>
                </a:lnTo>
                <a:lnTo>
                  <a:pt x="7427975" y="583898"/>
                </a:lnTo>
                <a:lnTo>
                  <a:pt x="7304912" y="577563"/>
                </a:lnTo>
                <a:lnTo>
                  <a:pt x="7296911" y="602140"/>
                </a:lnTo>
                <a:lnTo>
                  <a:pt x="7312278" y="611515"/>
                </a:lnTo>
                <a:lnTo>
                  <a:pt x="7288275" y="637866"/>
                </a:lnTo>
                <a:lnTo>
                  <a:pt x="7152131" y="580604"/>
                </a:lnTo>
                <a:lnTo>
                  <a:pt x="7146416" y="563501"/>
                </a:lnTo>
                <a:lnTo>
                  <a:pt x="7168260" y="553746"/>
                </a:lnTo>
                <a:lnTo>
                  <a:pt x="7167118" y="527142"/>
                </a:lnTo>
                <a:lnTo>
                  <a:pt x="7085964" y="464306"/>
                </a:lnTo>
                <a:lnTo>
                  <a:pt x="7004811" y="527142"/>
                </a:lnTo>
                <a:lnTo>
                  <a:pt x="7003668" y="553746"/>
                </a:lnTo>
                <a:lnTo>
                  <a:pt x="7025512" y="563501"/>
                </a:lnTo>
                <a:lnTo>
                  <a:pt x="7019797" y="580604"/>
                </a:lnTo>
                <a:lnTo>
                  <a:pt x="6883653" y="637866"/>
                </a:lnTo>
                <a:lnTo>
                  <a:pt x="6859650" y="611515"/>
                </a:lnTo>
                <a:lnTo>
                  <a:pt x="6875018" y="602140"/>
                </a:lnTo>
                <a:lnTo>
                  <a:pt x="6867016" y="577563"/>
                </a:lnTo>
                <a:lnTo>
                  <a:pt x="6743699" y="584024"/>
                </a:lnTo>
                <a:lnTo>
                  <a:pt x="6704710" y="463419"/>
                </a:lnTo>
                <a:lnTo>
                  <a:pt x="6684644" y="466333"/>
                </a:lnTo>
                <a:lnTo>
                  <a:pt x="6682612" y="480141"/>
                </a:lnTo>
                <a:lnTo>
                  <a:pt x="6650227" y="466966"/>
                </a:lnTo>
                <a:lnTo>
                  <a:pt x="6662546" y="318616"/>
                </a:lnTo>
                <a:lnTo>
                  <a:pt x="6675627" y="299867"/>
                </a:lnTo>
                <a:lnTo>
                  <a:pt x="6685025" y="321403"/>
                </a:lnTo>
                <a:lnTo>
                  <a:pt x="6702170" y="323937"/>
                </a:lnTo>
                <a:lnTo>
                  <a:pt x="6743823" y="198273"/>
                </a:lnTo>
                <a:lnTo>
                  <a:pt x="6860412" y="206625"/>
                </a:lnTo>
                <a:lnTo>
                  <a:pt x="6876541" y="186102"/>
                </a:lnTo>
                <a:lnTo>
                  <a:pt x="6858761" y="177488"/>
                </a:lnTo>
                <a:close/>
                <a:moveTo>
                  <a:pt x="6776338" y="97802"/>
                </a:moveTo>
                <a:lnTo>
                  <a:pt x="6743826" y="198264"/>
                </a:lnTo>
                <a:lnTo>
                  <a:pt x="6743823" y="198273"/>
                </a:lnTo>
                <a:lnTo>
                  <a:pt x="6743699" y="198264"/>
                </a:lnTo>
                <a:close/>
                <a:moveTo>
                  <a:pt x="8757031" y="77659"/>
                </a:moveTo>
                <a:lnTo>
                  <a:pt x="8796019" y="198137"/>
                </a:lnTo>
                <a:lnTo>
                  <a:pt x="8795979" y="198140"/>
                </a:lnTo>
                <a:close/>
                <a:moveTo>
                  <a:pt x="0" y="0"/>
                </a:moveTo>
                <a:lnTo>
                  <a:pt x="5462490" y="0"/>
                </a:lnTo>
                <a:lnTo>
                  <a:pt x="5469254" y="81459"/>
                </a:lnTo>
                <a:lnTo>
                  <a:pt x="5444616" y="91467"/>
                </a:lnTo>
                <a:lnTo>
                  <a:pt x="5436869" y="94635"/>
                </a:lnTo>
                <a:lnTo>
                  <a:pt x="5436742" y="93368"/>
                </a:lnTo>
                <a:lnTo>
                  <a:pt x="5434837" y="80826"/>
                </a:lnTo>
                <a:lnTo>
                  <a:pt x="5414771" y="77912"/>
                </a:lnTo>
                <a:lnTo>
                  <a:pt x="5399912" y="123899"/>
                </a:lnTo>
                <a:lnTo>
                  <a:pt x="5375782" y="198518"/>
                </a:lnTo>
                <a:lnTo>
                  <a:pt x="5471159" y="205359"/>
                </a:lnTo>
                <a:lnTo>
                  <a:pt x="5492495" y="206879"/>
                </a:lnTo>
                <a:lnTo>
                  <a:pt x="5508624" y="186356"/>
                </a:lnTo>
                <a:lnTo>
                  <a:pt x="5503290" y="183822"/>
                </a:lnTo>
                <a:lnTo>
                  <a:pt x="5490844" y="177868"/>
                </a:lnTo>
                <a:lnTo>
                  <a:pt x="5509513" y="155824"/>
                </a:lnTo>
                <a:lnTo>
                  <a:pt x="5647435" y="200164"/>
                </a:lnTo>
                <a:lnTo>
                  <a:pt x="5646292" y="233483"/>
                </a:lnTo>
                <a:lnTo>
                  <a:pt x="5638672" y="233483"/>
                </a:lnTo>
                <a:lnTo>
                  <a:pt x="5631560" y="248432"/>
                </a:lnTo>
                <a:lnTo>
                  <a:pt x="5717793" y="325584"/>
                </a:lnTo>
                <a:lnTo>
                  <a:pt x="5744844" y="301387"/>
                </a:lnTo>
                <a:lnTo>
                  <a:pt x="5804026" y="248432"/>
                </a:lnTo>
                <a:lnTo>
                  <a:pt x="5797168" y="233990"/>
                </a:lnTo>
                <a:lnTo>
                  <a:pt x="5796914" y="233483"/>
                </a:lnTo>
                <a:lnTo>
                  <a:pt x="5789294" y="233483"/>
                </a:lnTo>
                <a:lnTo>
                  <a:pt x="5788278" y="200164"/>
                </a:lnTo>
                <a:lnTo>
                  <a:pt x="5907785" y="161778"/>
                </a:lnTo>
                <a:lnTo>
                  <a:pt x="5926200" y="155824"/>
                </a:lnTo>
                <a:lnTo>
                  <a:pt x="5944869" y="177868"/>
                </a:lnTo>
                <a:lnTo>
                  <a:pt x="5935725" y="182302"/>
                </a:lnTo>
                <a:lnTo>
                  <a:pt x="5927089" y="186482"/>
                </a:lnTo>
                <a:lnTo>
                  <a:pt x="5943091" y="207006"/>
                </a:lnTo>
                <a:lnTo>
                  <a:pt x="5966078" y="205359"/>
                </a:lnTo>
                <a:lnTo>
                  <a:pt x="6059804" y="198644"/>
                </a:lnTo>
                <a:lnTo>
                  <a:pt x="6101460" y="324317"/>
                </a:lnTo>
                <a:lnTo>
                  <a:pt x="6118605" y="321783"/>
                </a:lnTo>
                <a:lnTo>
                  <a:pt x="6128003" y="300247"/>
                </a:lnTo>
                <a:lnTo>
                  <a:pt x="6141084" y="318996"/>
                </a:lnTo>
                <a:lnTo>
                  <a:pt x="6153403" y="467346"/>
                </a:lnTo>
                <a:lnTo>
                  <a:pt x="6121018" y="480522"/>
                </a:lnTo>
                <a:lnTo>
                  <a:pt x="6118986" y="466713"/>
                </a:lnTo>
                <a:lnTo>
                  <a:pt x="6098920" y="463799"/>
                </a:lnTo>
                <a:lnTo>
                  <a:pt x="6059931" y="584404"/>
                </a:lnTo>
                <a:lnTo>
                  <a:pt x="6176644" y="592766"/>
                </a:lnTo>
                <a:lnTo>
                  <a:pt x="6192773" y="572242"/>
                </a:lnTo>
                <a:lnTo>
                  <a:pt x="6174993" y="563628"/>
                </a:lnTo>
                <a:lnTo>
                  <a:pt x="6193662" y="541584"/>
                </a:lnTo>
                <a:lnTo>
                  <a:pt x="6331584" y="585925"/>
                </a:lnTo>
                <a:lnTo>
                  <a:pt x="6330568" y="619243"/>
                </a:lnTo>
                <a:lnTo>
                  <a:pt x="6322948" y="619243"/>
                </a:lnTo>
                <a:lnTo>
                  <a:pt x="6315836" y="634192"/>
                </a:lnTo>
                <a:lnTo>
                  <a:pt x="6402069" y="711344"/>
                </a:lnTo>
                <a:lnTo>
                  <a:pt x="6488302" y="634192"/>
                </a:lnTo>
                <a:lnTo>
                  <a:pt x="6481190" y="619243"/>
                </a:lnTo>
                <a:lnTo>
                  <a:pt x="6473443" y="619243"/>
                </a:lnTo>
                <a:lnTo>
                  <a:pt x="6472427" y="585925"/>
                </a:lnTo>
                <a:lnTo>
                  <a:pt x="6610349" y="541584"/>
                </a:lnTo>
                <a:lnTo>
                  <a:pt x="6629018" y="563628"/>
                </a:lnTo>
                <a:lnTo>
                  <a:pt x="6611238" y="572242"/>
                </a:lnTo>
                <a:lnTo>
                  <a:pt x="6627368" y="592766"/>
                </a:lnTo>
                <a:lnTo>
                  <a:pt x="6743699" y="584024"/>
                </a:lnTo>
                <a:lnTo>
                  <a:pt x="6785356" y="709697"/>
                </a:lnTo>
                <a:lnTo>
                  <a:pt x="6802500" y="707164"/>
                </a:lnTo>
                <a:lnTo>
                  <a:pt x="6811898" y="685627"/>
                </a:lnTo>
                <a:lnTo>
                  <a:pt x="6824980" y="704376"/>
                </a:lnTo>
                <a:lnTo>
                  <a:pt x="6837298" y="852726"/>
                </a:lnTo>
                <a:lnTo>
                  <a:pt x="6804913" y="865902"/>
                </a:lnTo>
                <a:lnTo>
                  <a:pt x="6802755" y="852093"/>
                </a:lnTo>
                <a:lnTo>
                  <a:pt x="6782688" y="849179"/>
                </a:lnTo>
                <a:lnTo>
                  <a:pt x="6743699" y="969658"/>
                </a:lnTo>
                <a:lnTo>
                  <a:pt x="6860412" y="978019"/>
                </a:lnTo>
                <a:lnTo>
                  <a:pt x="6876541" y="957496"/>
                </a:lnTo>
                <a:lnTo>
                  <a:pt x="6858761" y="948881"/>
                </a:lnTo>
                <a:lnTo>
                  <a:pt x="6877431" y="926838"/>
                </a:lnTo>
                <a:lnTo>
                  <a:pt x="7015352" y="971178"/>
                </a:lnTo>
                <a:lnTo>
                  <a:pt x="7014336" y="1004497"/>
                </a:lnTo>
                <a:lnTo>
                  <a:pt x="7006716" y="1004497"/>
                </a:lnTo>
                <a:lnTo>
                  <a:pt x="6999605" y="1019446"/>
                </a:lnTo>
                <a:lnTo>
                  <a:pt x="7085837" y="1096598"/>
                </a:lnTo>
                <a:lnTo>
                  <a:pt x="7172070" y="1019446"/>
                </a:lnTo>
                <a:lnTo>
                  <a:pt x="7164958" y="1004497"/>
                </a:lnTo>
                <a:lnTo>
                  <a:pt x="7157338" y="1004497"/>
                </a:lnTo>
                <a:lnTo>
                  <a:pt x="7156322" y="971178"/>
                </a:lnTo>
                <a:lnTo>
                  <a:pt x="7294244" y="926838"/>
                </a:lnTo>
                <a:lnTo>
                  <a:pt x="7312913" y="948881"/>
                </a:lnTo>
                <a:lnTo>
                  <a:pt x="7295133" y="957496"/>
                </a:lnTo>
                <a:lnTo>
                  <a:pt x="7311135" y="978019"/>
                </a:lnTo>
                <a:lnTo>
                  <a:pt x="7427848" y="969658"/>
                </a:lnTo>
                <a:lnTo>
                  <a:pt x="7388859" y="849052"/>
                </a:lnTo>
                <a:lnTo>
                  <a:pt x="7368793" y="851966"/>
                </a:lnTo>
                <a:lnTo>
                  <a:pt x="7366634" y="865775"/>
                </a:lnTo>
                <a:lnTo>
                  <a:pt x="7334249" y="852600"/>
                </a:lnTo>
                <a:lnTo>
                  <a:pt x="7346568" y="704250"/>
                </a:lnTo>
                <a:lnTo>
                  <a:pt x="7359649" y="685500"/>
                </a:lnTo>
                <a:lnTo>
                  <a:pt x="7369047" y="707037"/>
                </a:lnTo>
                <a:lnTo>
                  <a:pt x="7386193" y="709571"/>
                </a:lnTo>
                <a:lnTo>
                  <a:pt x="7427848" y="583898"/>
                </a:lnTo>
                <a:lnTo>
                  <a:pt x="7544561" y="592259"/>
                </a:lnTo>
                <a:lnTo>
                  <a:pt x="7560690" y="571736"/>
                </a:lnTo>
                <a:lnTo>
                  <a:pt x="7542910" y="563121"/>
                </a:lnTo>
                <a:lnTo>
                  <a:pt x="7561580" y="541078"/>
                </a:lnTo>
                <a:lnTo>
                  <a:pt x="7699501" y="585418"/>
                </a:lnTo>
                <a:lnTo>
                  <a:pt x="7698485" y="618736"/>
                </a:lnTo>
                <a:lnTo>
                  <a:pt x="7690865" y="618736"/>
                </a:lnTo>
                <a:lnTo>
                  <a:pt x="7683754" y="633685"/>
                </a:lnTo>
                <a:lnTo>
                  <a:pt x="7769986" y="710837"/>
                </a:lnTo>
                <a:lnTo>
                  <a:pt x="7856219" y="633685"/>
                </a:lnTo>
                <a:lnTo>
                  <a:pt x="7849107" y="618736"/>
                </a:lnTo>
                <a:lnTo>
                  <a:pt x="7841360" y="618736"/>
                </a:lnTo>
                <a:lnTo>
                  <a:pt x="7840344" y="585418"/>
                </a:lnTo>
                <a:lnTo>
                  <a:pt x="7978267" y="541078"/>
                </a:lnTo>
                <a:lnTo>
                  <a:pt x="7996935" y="563121"/>
                </a:lnTo>
                <a:lnTo>
                  <a:pt x="7979156" y="571736"/>
                </a:lnTo>
                <a:lnTo>
                  <a:pt x="7995284" y="592259"/>
                </a:lnTo>
                <a:lnTo>
                  <a:pt x="8111997" y="583898"/>
                </a:lnTo>
                <a:lnTo>
                  <a:pt x="8073008" y="463292"/>
                </a:lnTo>
                <a:lnTo>
                  <a:pt x="8052943" y="466206"/>
                </a:lnTo>
                <a:lnTo>
                  <a:pt x="8050783" y="480015"/>
                </a:lnTo>
                <a:lnTo>
                  <a:pt x="8018398" y="466839"/>
                </a:lnTo>
                <a:lnTo>
                  <a:pt x="8030844" y="318490"/>
                </a:lnTo>
                <a:lnTo>
                  <a:pt x="8043925" y="299740"/>
                </a:lnTo>
                <a:lnTo>
                  <a:pt x="8053323" y="321277"/>
                </a:lnTo>
                <a:lnTo>
                  <a:pt x="8070468" y="323810"/>
                </a:lnTo>
                <a:lnTo>
                  <a:pt x="8112124" y="198137"/>
                </a:lnTo>
                <a:lnTo>
                  <a:pt x="8228837" y="206499"/>
                </a:lnTo>
                <a:lnTo>
                  <a:pt x="8244967" y="185976"/>
                </a:lnTo>
                <a:lnTo>
                  <a:pt x="8227186" y="177361"/>
                </a:lnTo>
                <a:lnTo>
                  <a:pt x="8245856" y="155317"/>
                </a:lnTo>
                <a:lnTo>
                  <a:pt x="8383777" y="199658"/>
                </a:lnTo>
                <a:lnTo>
                  <a:pt x="8382761" y="232976"/>
                </a:lnTo>
                <a:lnTo>
                  <a:pt x="8375014" y="232976"/>
                </a:lnTo>
                <a:lnTo>
                  <a:pt x="8367902" y="247925"/>
                </a:lnTo>
                <a:lnTo>
                  <a:pt x="8454135" y="325077"/>
                </a:lnTo>
                <a:lnTo>
                  <a:pt x="8540368" y="247925"/>
                </a:lnTo>
                <a:lnTo>
                  <a:pt x="8533256" y="232976"/>
                </a:lnTo>
                <a:lnTo>
                  <a:pt x="8525509" y="232976"/>
                </a:lnTo>
                <a:lnTo>
                  <a:pt x="8524493" y="199658"/>
                </a:lnTo>
                <a:lnTo>
                  <a:pt x="8662415" y="155317"/>
                </a:lnTo>
                <a:lnTo>
                  <a:pt x="8681084" y="177361"/>
                </a:lnTo>
                <a:lnTo>
                  <a:pt x="8663305" y="185976"/>
                </a:lnTo>
                <a:lnTo>
                  <a:pt x="8679306" y="206499"/>
                </a:lnTo>
                <a:lnTo>
                  <a:pt x="8795979" y="198140"/>
                </a:lnTo>
                <a:lnTo>
                  <a:pt x="8796019" y="198264"/>
                </a:lnTo>
                <a:lnTo>
                  <a:pt x="8837675" y="323937"/>
                </a:lnTo>
                <a:lnTo>
                  <a:pt x="8854820" y="321403"/>
                </a:lnTo>
                <a:lnTo>
                  <a:pt x="8864218" y="299867"/>
                </a:lnTo>
                <a:lnTo>
                  <a:pt x="8877299" y="318616"/>
                </a:lnTo>
                <a:lnTo>
                  <a:pt x="8889745" y="466966"/>
                </a:lnTo>
                <a:lnTo>
                  <a:pt x="8857360" y="480141"/>
                </a:lnTo>
                <a:lnTo>
                  <a:pt x="8855329" y="466333"/>
                </a:lnTo>
                <a:lnTo>
                  <a:pt x="8835262" y="463419"/>
                </a:lnTo>
                <a:lnTo>
                  <a:pt x="8796273" y="584024"/>
                </a:lnTo>
                <a:lnTo>
                  <a:pt x="8673210" y="577690"/>
                </a:lnTo>
                <a:lnTo>
                  <a:pt x="8665209" y="602267"/>
                </a:lnTo>
                <a:lnTo>
                  <a:pt x="8680576" y="611642"/>
                </a:lnTo>
                <a:lnTo>
                  <a:pt x="8656573" y="637993"/>
                </a:lnTo>
                <a:lnTo>
                  <a:pt x="8520430" y="580730"/>
                </a:lnTo>
                <a:lnTo>
                  <a:pt x="8514714" y="563628"/>
                </a:lnTo>
                <a:lnTo>
                  <a:pt x="8536558" y="553873"/>
                </a:lnTo>
                <a:lnTo>
                  <a:pt x="8535415" y="527269"/>
                </a:lnTo>
                <a:lnTo>
                  <a:pt x="8454262" y="464432"/>
                </a:lnTo>
                <a:lnTo>
                  <a:pt x="8373109" y="527269"/>
                </a:lnTo>
                <a:lnTo>
                  <a:pt x="8371967" y="553873"/>
                </a:lnTo>
                <a:lnTo>
                  <a:pt x="8393810" y="563628"/>
                </a:lnTo>
                <a:lnTo>
                  <a:pt x="8388095" y="580730"/>
                </a:lnTo>
                <a:lnTo>
                  <a:pt x="8251951" y="637993"/>
                </a:lnTo>
                <a:lnTo>
                  <a:pt x="8227821" y="611642"/>
                </a:lnTo>
                <a:lnTo>
                  <a:pt x="8243188" y="602267"/>
                </a:lnTo>
                <a:lnTo>
                  <a:pt x="8235187" y="577690"/>
                </a:lnTo>
                <a:lnTo>
                  <a:pt x="8112124" y="584024"/>
                </a:lnTo>
                <a:lnTo>
                  <a:pt x="8153781" y="709697"/>
                </a:lnTo>
                <a:lnTo>
                  <a:pt x="8170925" y="707164"/>
                </a:lnTo>
                <a:lnTo>
                  <a:pt x="8180323" y="685627"/>
                </a:lnTo>
                <a:lnTo>
                  <a:pt x="8193405" y="704376"/>
                </a:lnTo>
                <a:lnTo>
                  <a:pt x="8205723" y="852726"/>
                </a:lnTo>
                <a:lnTo>
                  <a:pt x="8173338" y="865902"/>
                </a:lnTo>
                <a:lnTo>
                  <a:pt x="8171306" y="852093"/>
                </a:lnTo>
                <a:lnTo>
                  <a:pt x="8151240" y="849179"/>
                </a:lnTo>
                <a:lnTo>
                  <a:pt x="8112251" y="969785"/>
                </a:lnTo>
                <a:lnTo>
                  <a:pt x="8228964" y="978146"/>
                </a:lnTo>
                <a:lnTo>
                  <a:pt x="8245093" y="957623"/>
                </a:lnTo>
                <a:lnTo>
                  <a:pt x="8227313" y="949008"/>
                </a:lnTo>
                <a:lnTo>
                  <a:pt x="8245982" y="926964"/>
                </a:lnTo>
                <a:lnTo>
                  <a:pt x="8383905" y="971305"/>
                </a:lnTo>
                <a:lnTo>
                  <a:pt x="8382888" y="1004623"/>
                </a:lnTo>
                <a:lnTo>
                  <a:pt x="8375142" y="1004623"/>
                </a:lnTo>
                <a:lnTo>
                  <a:pt x="8368030" y="1019572"/>
                </a:lnTo>
                <a:lnTo>
                  <a:pt x="8454262" y="1096724"/>
                </a:lnTo>
                <a:lnTo>
                  <a:pt x="8540495" y="1019572"/>
                </a:lnTo>
                <a:lnTo>
                  <a:pt x="8533383" y="1004623"/>
                </a:lnTo>
                <a:lnTo>
                  <a:pt x="8525636" y="1004623"/>
                </a:lnTo>
                <a:lnTo>
                  <a:pt x="8524620" y="971305"/>
                </a:lnTo>
                <a:lnTo>
                  <a:pt x="8662543" y="926964"/>
                </a:lnTo>
                <a:lnTo>
                  <a:pt x="8681211" y="949008"/>
                </a:lnTo>
                <a:lnTo>
                  <a:pt x="8663431" y="957623"/>
                </a:lnTo>
                <a:lnTo>
                  <a:pt x="8679433" y="978146"/>
                </a:lnTo>
                <a:lnTo>
                  <a:pt x="8796146" y="969785"/>
                </a:lnTo>
                <a:lnTo>
                  <a:pt x="8757157" y="849179"/>
                </a:lnTo>
                <a:lnTo>
                  <a:pt x="8737092" y="852093"/>
                </a:lnTo>
                <a:lnTo>
                  <a:pt x="8734932" y="865902"/>
                </a:lnTo>
                <a:lnTo>
                  <a:pt x="8702547" y="852726"/>
                </a:lnTo>
                <a:lnTo>
                  <a:pt x="8714867" y="704376"/>
                </a:lnTo>
                <a:lnTo>
                  <a:pt x="8727947" y="685627"/>
                </a:lnTo>
                <a:lnTo>
                  <a:pt x="8737345" y="707164"/>
                </a:lnTo>
                <a:lnTo>
                  <a:pt x="8754490" y="709697"/>
                </a:lnTo>
                <a:lnTo>
                  <a:pt x="8796146" y="584024"/>
                </a:lnTo>
                <a:lnTo>
                  <a:pt x="8912859" y="592386"/>
                </a:lnTo>
                <a:lnTo>
                  <a:pt x="8928988" y="571862"/>
                </a:lnTo>
                <a:lnTo>
                  <a:pt x="8911208" y="563248"/>
                </a:lnTo>
                <a:lnTo>
                  <a:pt x="8929877" y="541204"/>
                </a:lnTo>
                <a:lnTo>
                  <a:pt x="9067799" y="585545"/>
                </a:lnTo>
                <a:lnTo>
                  <a:pt x="9066783" y="618863"/>
                </a:lnTo>
                <a:lnTo>
                  <a:pt x="9059036" y="618863"/>
                </a:lnTo>
                <a:lnTo>
                  <a:pt x="9051924" y="633812"/>
                </a:lnTo>
                <a:lnTo>
                  <a:pt x="9138157" y="710964"/>
                </a:lnTo>
                <a:lnTo>
                  <a:pt x="9144000" y="705736"/>
                </a:lnTo>
                <a:lnTo>
                  <a:pt x="9144000" y="3472942"/>
                </a:lnTo>
                <a:lnTo>
                  <a:pt x="0" y="3472942"/>
                </a:lnTo>
                <a:close/>
              </a:path>
            </a:pathLst>
          </a:custGeom>
          <a:solidFill>
            <a:schemeClr val="bg1">
              <a:lumMod val="95000"/>
            </a:schemeClr>
          </a:solidFill>
        </p:spPr>
        <p:txBody>
          <a:bodyPr wrap="square" anchor="ctr">
            <a:noAutofit/>
          </a:bodyPr>
          <a:lstStyle>
            <a:lvl1pPr marL="0" indent="0" algn="ctr">
              <a:buNone/>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41013824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886">
          <p15:clr>
            <a:srgbClr val="FBAE40"/>
          </p15:clr>
        </p15:guide>
        <p15:guide id="4" orient="horz" pos="554">
          <p15:clr>
            <a:srgbClr val="FBAE40"/>
          </p15:clr>
        </p15:guide>
        <p15:guide id="5" orient="horz" pos="344">
          <p15:clr>
            <a:srgbClr val="FBAE40"/>
          </p15:clr>
        </p15:guide>
        <p15:guide id="6" pos="356">
          <p15:clr>
            <a:srgbClr val="FBAE40"/>
          </p15:clr>
        </p15:guide>
        <p15:guide id="7" pos="5534">
          <p15:clr>
            <a:srgbClr val="FBAE40"/>
          </p15:clr>
        </p15:guide>
        <p15:guide id="8" pos="421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8800" y="205979"/>
            <a:ext cx="8215200" cy="4826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568800" y="1200151"/>
            <a:ext cx="8215200" cy="3240000"/>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6651157" y="4630734"/>
            <a:ext cx="2133600" cy="273844"/>
          </a:xfrm>
          <a:prstGeom prst="rect">
            <a:avLst/>
          </a:prstGeom>
        </p:spPr>
        <p:txBody>
          <a:bodyPr vert="horz" lIns="0" tIns="0" rIns="0" bIns="0" rtlCol="0" anchor="ctr"/>
          <a:lstStyle>
            <a:lvl1pPr algn="r">
              <a:defRPr sz="1200" b="1">
                <a:solidFill>
                  <a:schemeClr val="tx1"/>
                </a:solidFill>
              </a:defRPr>
            </a:lvl1pPr>
          </a:lstStyle>
          <a:p>
            <a:fld id="{C9CBDFE2-9B67-4B72-A2A9-8096C017DD0B}" type="slidenum">
              <a:rPr lang="nl-NL" smtClean="0"/>
              <a:pPr/>
              <a:t>‹nr.›</a:t>
            </a:fld>
            <a:endParaRPr lang="nl-NL" dirty="0"/>
          </a:p>
        </p:txBody>
      </p:sp>
      <p:pic>
        <p:nvPicPr>
          <p:cNvPr id="11" name="Afbeelding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8800" y="4626070"/>
            <a:ext cx="1152000" cy="276220"/>
          </a:xfrm>
          <a:prstGeom prst="rect">
            <a:avLst/>
          </a:prstGeom>
        </p:spPr>
      </p:pic>
    </p:spTree>
    <p:extLst>
      <p:ext uri="{BB962C8B-B14F-4D97-AF65-F5344CB8AC3E}">
        <p14:creationId xmlns:p14="http://schemas.microsoft.com/office/powerpoint/2010/main" val="41625122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50" r:id="rId7"/>
    <p:sldLayoutId id="2147483665" r:id="rId8"/>
    <p:sldLayoutId id="2147483666" r:id="rId9"/>
  </p:sldLayoutIdLst>
  <p:hf hdr="0" ftr="0" dt="0"/>
  <p:txStyles>
    <p:titleStyle>
      <a:lvl1pPr algn="l" defTabSz="914400" rtl="0" eaLnBrk="1" latinLnBrk="0" hangingPunct="1">
        <a:lnSpc>
          <a:spcPts val="3800"/>
        </a:lnSpc>
        <a:spcBef>
          <a:spcPct val="0"/>
        </a:spcBef>
        <a:buNone/>
        <a:defRPr sz="3600" kern="1200">
          <a:solidFill>
            <a:schemeClr val="tx1"/>
          </a:solidFill>
          <a:latin typeface="+mj-lt"/>
          <a:ea typeface="+mj-ea"/>
          <a:cs typeface="+mj-cs"/>
        </a:defRPr>
      </a:lvl1pPr>
    </p:titleStyle>
    <p:bodyStyle>
      <a:lvl1pPr marL="179388" indent="-179388" algn="l" defTabSz="914400" rtl="0" eaLnBrk="1" latinLnBrk="0" hangingPunct="1">
        <a:lnSpc>
          <a:spcPts val="1600"/>
        </a:lnSpc>
        <a:spcBef>
          <a:spcPts val="0"/>
        </a:spcBef>
        <a:buClr>
          <a:schemeClr val="tx1"/>
        </a:buClr>
        <a:buFont typeface="Corbel" panose="020B0503020204020204" pitchFamily="34" charset="0"/>
        <a:buChar char="•"/>
        <a:defRPr sz="1400" kern="1200">
          <a:solidFill>
            <a:schemeClr val="tx1"/>
          </a:solidFill>
          <a:latin typeface="+mn-lt"/>
          <a:ea typeface="+mn-ea"/>
          <a:cs typeface="+mn-cs"/>
        </a:defRPr>
      </a:lvl1pPr>
      <a:lvl2pPr marL="358775" indent="-179388" algn="l" defTabSz="914400" rtl="0" eaLnBrk="1" latinLnBrk="0" hangingPunct="1">
        <a:lnSpc>
          <a:spcPts val="1600"/>
        </a:lnSpc>
        <a:spcBef>
          <a:spcPts val="0"/>
        </a:spcBef>
        <a:buClr>
          <a:schemeClr val="tx1"/>
        </a:buClr>
        <a:buFont typeface="Corbel" panose="020B0503020204020204" pitchFamily="34" charset="0"/>
        <a:buChar char="•"/>
        <a:defRPr sz="1400" kern="1200">
          <a:solidFill>
            <a:schemeClr val="tx1"/>
          </a:solidFill>
          <a:latin typeface="+mn-lt"/>
          <a:ea typeface="+mn-ea"/>
          <a:cs typeface="+mn-cs"/>
        </a:defRPr>
      </a:lvl2pPr>
      <a:lvl3pPr marL="538163" indent="-179388" algn="l" defTabSz="914400" rtl="0" eaLnBrk="1" latinLnBrk="0" hangingPunct="1">
        <a:lnSpc>
          <a:spcPts val="1600"/>
        </a:lnSpc>
        <a:spcBef>
          <a:spcPts val="0"/>
        </a:spcBef>
        <a:buClr>
          <a:schemeClr val="tx1"/>
        </a:buClr>
        <a:buFont typeface="Corbel" panose="020B0503020204020204" pitchFamily="34" charset="0"/>
        <a:buChar char="•"/>
        <a:defRPr sz="1400" kern="1200">
          <a:solidFill>
            <a:schemeClr val="tx1"/>
          </a:solidFill>
          <a:latin typeface="+mn-lt"/>
          <a:ea typeface="+mn-ea"/>
          <a:cs typeface="+mn-cs"/>
        </a:defRPr>
      </a:lvl3pPr>
      <a:lvl4pPr marL="717550" indent="-179388" algn="l" defTabSz="914400" rtl="0" eaLnBrk="1" latinLnBrk="0" hangingPunct="1">
        <a:lnSpc>
          <a:spcPts val="1600"/>
        </a:lnSpc>
        <a:spcBef>
          <a:spcPts val="0"/>
        </a:spcBef>
        <a:buClr>
          <a:schemeClr val="tx1"/>
        </a:buClr>
        <a:buFont typeface="Corbel" panose="020B0503020204020204" pitchFamily="34" charset="0"/>
        <a:buChar char="•"/>
        <a:defRPr sz="1400" kern="1200">
          <a:solidFill>
            <a:schemeClr val="tx1"/>
          </a:solidFill>
          <a:latin typeface="+mn-lt"/>
          <a:ea typeface="+mn-ea"/>
          <a:cs typeface="+mn-cs"/>
        </a:defRPr>
      </a:lvl4pPr>
      <a:lvl5pPr marL="896938" indent="-179388" algn="l" defTabSz="914400" rtl="0" eaLnBrk="1" latinLnBrk="0" hangingPunct="1">
        <a:lnSpc>
          <a:spcPts val="1600"/>
        </a:lnSpc>
        <a:spcBef>
          <a:spcPts val="0"/>
        </a:spcBef>
        <a:buClr>
          <a:schemeClr val="tx1"/>
        </a:buClr>
        <a:buFont typeface="Corbel" panose="020B0503020204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3200" dirty="0"/>
              <a:t>Gemeentelijke rol Warmtebedrijf Muiderberg</a:t>
            </a:r>
          </a:p>
        </p:txBody>
      </p:sp>
      <p:sp>
        <p:nvSpPr>
          <p:cNvPr id="3" name="Ondertitel 2"/>
          <p:cNvSpPr>
            <a:spLocks noGrp="1"/>
          </p:cNvSpPr>
          <p:nvPr>
            <p:ph type="subTitle" idx="1"/>
          </p:nvPr>
        </p:nvSpPr>
        <p:spPr/>
        <p:txBody>
          <a:bodyPr/>
          <a:lstStyle/>
          <a:p>
            <a:r>
              <a:rPr lang="nl-NL" dirty="0"/>
              <a:t>Verdiepende sessie Raad op 10 september 2025</a:t>
            </a:r>
          </a:p>
        </p:txBody>
      </p:sp>
      <p:sp>
        <p:nvSpPr>
          <p:cNvPr id="4" name="Tijdelijke aanduiding voor tekst 3"/>
          <p:cNvSpPr>
            <a:spLocks noGrp="1"/>
          </p:cNvSpPr>
          <p:nvPr>
            <p:ph type="body" sz="quarter" idx="13"/>
          </p:nvPr>
        </p:nvSpPr>
        <p:spPr/>
        <p:txBody>
          <a:bodyPr/>
          <a:lstStyle/>
          <a:p>
            <a:r>
              <a:rPr lang="nl-NL" dirty="0"/>
              <a:t>Martin Klapwijk</a:t>
            </a:r>
          </a:p>
        </p:txBody>
      </p:sp>
    </p:spTree>
    <p:extLst>
      <p:ext uri="{BB962C8B-B14F-4D97-AF65-F5344CB8AC3E}">
        <p14:creationId xmlns:p14="http://schemas.microsoft.com/office/powerpoint/2010/main" val="262516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16550-31AD-0AB5-8164-8A75D08913A2}"/>
              </a:ext>
            </a:extLst>
          </p:cNvPr>
          <p:cNvSpPr>
            <a:spLocks noGrp="1"/>
          </p:cNvSpPr>
          <p:nvPr>
            <p:ph type="title"/>
          </p:nvPr>
        </p:nvSpPr>
        <p:spPr>
          <a:xfrm>
            <a:off x="568800" y="205978"/>
            <a:ext cx="8215200" cy="565571"/>
          </a:xfrm>
        </p:spPr>
        <p:txBody>
          <a:bodyPr/>
          <a:lstStyle/>
          <a:p>
            <a:pPr>
              <a:lnSpc>
                <a:spcPct val="100000"/>
              </a:lnSpc>
            </a:pPr>
            <a:r>
              <a:rPr lang="nl-NL" dirty="0"/>
              <a:t>Verzoek </a:t>
            </a:r>
            <a:r>
              <a:rPr lang="nl-NL" dirty="0" err="1"/>
              <a:t>Wattnu</a:t>
            </a:r>
            <a:r>
              <a:rPr lang="nl-NL" dirty="0"/>
              <a:t> 1 juli:</a:t>
            </a:r>
            <a:br>
              <a:rPr lang="nl-NL" dirty="0"/>
            </a:br>
            <a:r>
              <a:rPr lang="nl-NL" sz="1800" dirty="0"/>
              <a:t>Vraag om uitsluitsel van college</a:t>
            </a:r>
          </a:p>
        </p:txBody>
      </p:sp>
      <p:sp>
        <p:nvSpPr>
          <p:cNvPr id="4" name="Tijdelijke aanduiding voor dianummer 3">
            <a:extLst>
              <a:ext uri="{FF2B5EF4-FFF2-40B4-BE49-F238E27FC236}">
                <a16:creationId xmlns:a16="http://schemas.microsoft.com/office/drawing/2014/main" id="{72516659-5BDD-55D2-1410-98C4423DFBD9}"/>
              </a:ext>
            </a:extLst>
          </p:cNvPr>
          <p:cNvSpPr>
            <a:spLocks noGrp="1"/>
          </p:cNvSpPr>
          <p:nvPr>
            <p:ph type="sldNum" sz="quarter" idx="12"/>
          </p:nvPr>
        </p:nvSpPr>
        <p:spPr/>
        <p:txBody>
          <a:bodyPr/>
          <a:lstStyle/>
          <a:p>
            <a:fld id="{1707A96A-42E0-4BA4-A75A-53901F484863}" type="slidenum">
              <a:rPr lang="nl-NL" smtClean="0"/>
              <a:t>10</a:t>
            </a:fld>
            <a:endParaRPr lang="nl-NL"/>
          </a:p>
        </p:txBody>
      </p:sp>
      <p:pic>
        <p:nvPicPr>
          <p:cNvPr id="6" name="Afbeelding 5">
            <a:extLst>
              <a:ext uri="{FF2B5EF4-FFF2-40B4-BE49-F238E27FC236}">
                <a16:creationId xmlns:a16="http://schemas.microsoft.com/office/drawing/2014/main" id="{C6148408-46D6-801F-10D8-5CAD46F0F9C7}"/>
              </a:ext>
            </a:extLst>
          </p:cNvPr>
          <p:cNvPicPr>
            <a:picLocks noChangeAspect="1"/>
          </p:cNvPicPr>
          <p:nvPr/>
        </p:nvPicPr>
        <p:blipFill>
          <a:blip r:embed="rId2"/>
          <a:stretch>
            <a:fillRect/>
          </a:stretch>
        </p:blipFill>
        <p:spPr>
          <a:xfrm>
            <a:off x="1050744" y="1396939"/>
            <a:ext cx="7042512" cy="2349621"/>
          </a:xfrm>
          <a:prstGeom prst="rect">
            <a:avLst/>
          </a:prstGeom>
        </p:spPr>
      </p:pic>
    </p:spTree>
    <p:extLst>
      <p:ext uri="{BB962C8B-B14F-4D97-AF65-F5344CB8AC3E}">
        <p14:creationId xmlns:p14="http://schemas.microsoft.com/office/powerpoint/2010/main" val="2402744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9A0DFA-DCDA-9BA0-8911-549F7F6ACE58}"/>
              </a:ext>
            </a:extLst>
          </p:cNvPr>
          <p:cNvSpPr>
            <a:spLocks noGrp="1"/>
          </p:cNvSpPr>
          <p:nvPr>
            <p:ph type="title"/>
          </p:nvPr>
        </p:nvSpPr>
        <p:spPr/>
        <p:txBody>
          <a:bodyPr/>
          <a:lstStyle/>
          <a:p>
            <a:pPr>
              <a:lnSpc>
                <a:spcPct val="100000"/>
              </a:lnSpc>
            </a:pPr>
            <a:r>
              <a:rPr lang="nl-NL" dirty="0"/>
              <a:t>Antwoord gemeente (8 juli)</a:t>
            </a:r>
            <a:br>
              <a:rPr lang="nl-NL" dirty="0"/>
            </a:br>
            <a:r>
              <a:rPr lang="nl-NL" sz="1800" dirty="0"/>
              <a:t>Per kerende post vanwege urgentie vóór de zomer</a:t>
            </a:r>
          </a:p>
        </p:txBody>
      </p:sp>
      <p:sp>
        <p:nvSpPr>
          <p:cNvPr id="3" name="Tijdelijke aanduiding voor inhoud 2">
            <a:extLst>
              <a:ext uri="{FF2B5EF4-FFF2-40B4-BE49-F238E27FC236}">
                <a16:creationId xmlns:a16="http://schemas.microsoft.com/office/drawing/2014/main" id="{55724323-0713-6FDA-2B41-27F493B23B68}"/>
              </a:ext>
            </a:extLst>
          </p:cNvPr>
          <p:cNvSpPr>
            <a:spLocks noGrp="1"/>
          </p:cNvSpPr>
          <p:nvPr>
            <p:ph idx="1"/>
          </p:nvPr>
        </p:nvSpPr>
        <p:spPr>
          <a:xfrm>
            <a:off x="568800" y="1066461"/>
            <a:ext cx="8215200" cy="3240000"/>
          </a:xfrm>
        </p:spPr>
        <p:txBody>
          <a:bodyPr/>
          <a:lstStyle/>
          <a:p>
            <a:pPr marL="0" indent="0">
              <a:buNone/>
            </a:pPr>
            <a:r>
              <a:rPr lang="nl-NL" sz="1800" dirty="0"/>
              <a:t>Instemming met gecombineerde aanleg ‘onder voorwaarden’</a:t>
            </a:r>
          </a:p>
          <a:p>
            <a:pPr marL="0" indent="0">
              <a:buNone/>
            </a:pPr>
            <a:endParaRPr lang="nl-NL" sz="1800" dirty="0"/>
          </a:p>
          <a:p>
            <a:pPr marL="0" indent="0">
              <a:buNone/>
            </a:pPr>
            <a:endParaRPr lang="nl-NL" sz="1800" dirty="0"/>
          </a:p>
          <a:p>
            <a:pPr>
              <a:lnSpc>
                <a:spcPct val="100000"/>
              </a:lnSpc>
            </a:pPr>
            <a:r>
              <a:rPr lang="nl-NL" sz="1800" dirty="0"/>
              <a:t>Gemeente is ‘gedelegeerd opdrachtgever’ namens Warmtebedrijf en verzorgt aanbesteding en uitvoering</a:t>
            </a:r>
          </a:p>
          <a:p>
            <a:pPr>
              <a:lnSpc>
                <a:spcPct val="100000"/>
              </a:lnSpc>
            </a:pPr>
            <a:r>
              <a:rPr lang="nl-NL" sz="1800" dirty="0"/>
              <a:t>Planning van rioolrenovatie is leidend</a:t>
            </a:r>
          </a:p>
          <a:p>
            <a:pPr>
              <a:lnSpc>
                <a:spcPct val="100000"/>
              </a:lnSpc>
            </a:pPr>
            <a:r>
              <a:rPr lang="nl-NL" sz="1800" b="1" dirty="0"/>
              <a:t>Deadline DO: 1 november 2025</a:t>
            </a:r>
          </a:p>
          <a:p>
            <a:pPr>
              <a:lnSpc>
                <a:spcPct val="100000"/>
              </a:lnSpc>
            </a:pPr>
            <a:r>
              <a:rPr lang="nl-NL" sz="1800" dirty="0"/>
              <a:t>Streven naar raamovereenkomst met één aannemer</a:t>
            </a:r>
          </a:p>
          <a:p>
            <a:pPr>
              <a:lnSpc>
                <a:spcPct val="100000"/>
              </a:lnSpc>
            </a:pPr>
            <a:r>
              <a:rPr lang="nl-NL" sz="1800" dirty="0"/>
              <a:t>Gemeente treedt op als ‘gedelegeerd opdrachtgever’ voor het Warmtebedrijf</a:t>
            </a:r>
          </a:p>
          <a:p>
            <a:pPr>
              <a:lnSpc>
                <a:spcPct val="100000"/>
              </a:lnSpc>
            </a:pPr>
            <a:r>
              <a:rPr lang="nl-NL" sz="1800" dirty="0"/>
              <a:t>Overeenstemming over kostenverdeling en risico’s</a:t>
            </a:r>
          </a:p>
          <a:p>
            <a:pPr>
              <a:lnSpc>
                <a:spcPct val="100000"/>
              </a:lnSpc>
            </a:pPr>
            <a:endParaRPr lang="nl-NL" sz="1800" dirty="0"/>
          </a:p>
          <a:p>
            <a:pPr marL="0" indent="0">
              <a:lnSpc>
                <a:spcPct val="100000"/>
              </a:lnSpc>
              <a:buNone/>
            </a:pPr>
            <a:r>
              <a:rPr lang="nl-NL" sz="1800" b="1" dirty="0"/>
              <a:t>Indien geen overeenstemming per 1 november: start rioolrenovatie van der </a:t>
            </a:r>
            <a:r>
              <a:rPr lang="nl-NL" sz="1800" b="1" dirty="0" err="1"/>
              <a:t>Helstpark</a:t>
            </a:r>
            <a:r>
              <a:rPr lang="nl-NL" sz="1800" b="1" dirty="0"/>
              <a:t> zonder warmteleiding </a:t>
            </a:r>
          </a:p>
          <a:p>
            <a:endParaRPr lang="nl-NL"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EE13F981-897A-7DA8-80A0-083854899A29}"/>
              </a:ext>
            </a:extLst>
          </p:cNvPr>
          <p:cNvSpPr>
            <a:spLocks noGrp="1"/>
          </p:cNvSpPr>
          <p:nvPr>
            <p:ph type="sldNum" sz="quarter" idx="12"/>
          </p:nvPr>
        </p:nvSpPr>
        <p:spPr/>
        <p:txBody>
          <a:bodyPr/>
          <a:lstStyle/>
          <a:p>
            <a:fld id="{1707A96A-42E0-4BA4-A75A-53901F484863}" type="slidenum">
              <a:rPr lang="nl-NL" smtClean="0"/>
              <a:t>11</a:t>
            </a:fld>
            <a:endParaRPr lang="nl-NL"/>
          </a:p>
        </p:txBody>
      </p:sp>
    </p:spTree>
    <p:extLst>
      <p:ext uri="{BB962C8B-B14F-4D97-AF65-F5344CB8AC3E}">
        <p14:creationId xmlns:p14="http://schemas.microsoft.com/office/powerpoint/2010/main" val="140144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2581F-9074-B684-C50A-A68BA7F01E48}"/>
            </a:ext>
          </a:extLst>
        </p:cNvPr>
        <p:cNvGrpSpPr/>
        <p:nvPr/>
      </p:nvGrpSpPr>
      <p:grpSpPr>
        <a:xfrm>
          <a:off x="0" y="0"/>
          <a:ext cx="0" cy="0"/>
          <a:chOff x="0" y="0"/>
          <a:chExt cx="0" cy="0"/>
        </a:xfrm>
      </p:grpSpPr>
      <p:sp>
        <p:nvSpPr>
          <p:cNvPr id="18" name="Rechthoek 17">
            <a:extLst>
              <a:ext uri="{FF2B5EF4-FFF2-40B4-BE49-F238E27FC236}">
                <a16:creationId xmlns:a16="http://schemas.microsoft.com/office/drawing/2014/main" id="{AFA28782-6DFB-3867-7520-45F177E90DC7}"/>
              </a:ext>
            </a:extLst>
          </p:cNvPr>
          <p:cNvSpPr/>
          <p:nvPr/>
        </p:nvSpPr>
        <p:spPr>
          <a:xfrm>
            <a:off x="0" y="2745959"/>
            <a:ext cx="9144000" cy="15854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ianummer 3">
            <a:extLst>
              <a:ext uri="{FF2B5EF4-FFF2-40B4-BE49-F238E27FC236}">
                <a16:creationId xmlns:a16="http://schemas.microsoft.com/office/drawing/2014/main" id="{882DB861-E7DF-A2B4-5FDA-850A321C5B16}"/>
              </a:ext>
            </a:extLst>
          </p:cNvPr>
          <p:cNvSpPr>
            <a:spLocks noGrp="1"/>
          </p:cNvSpPr>
          <p:nvPr>
            <p:ph type="sldNum" sz="quarter" idx="12"/>
          </p:nvPr>
        </p:nvSpPr>
        <p:spPr/>
        <p:txBody>
          <a:bodyPr/>
          <a:lstStyle/>
          <a:p>
            <a:fld id="{1707A96A-42E0-4BA4-A75A-53901F484863}" type="slidenum">
              <a:rPr lang="nl-NL" smtClean="0"/>
              <a:t>12</a:t>
            </a:fld>
            <a:endParaRPr lang="nl-NL"/>
          </a:p>
        </p:txBody>
      </p:sp>
      <p:sp>
        <p:nvSpPr>
          <p:cNvPr id="6" name="Tekstvak 5">
            <a:extLst>
              <a:ext uri="{FF2B5EF4-FFF2-40B4-BE49-F238E27FC236}">
                <a16:creationId xmlns:a16="http://schemas.microsoft.com/office/drawing/2014/main" id="{ABECB5D9-ABDB-23E1-6EDE-E59B1B5E7D70}"/>
              </a:ext>
            </a:extLst>
          </p:cNvPr>
          <p:cNvSpPr txBox="1"/>
          <p:nvPr/>
        </p:nvSpPr>
        <p:spPr>
          <a:xfrm>
            <a:off x="1259632" y="1348257"/>
            <a:ext cx="7704856" cy="369332"/>
          </a:xfrm>
          <a:prstGeom prst="rect">
            <a:avLst/>
          </a:prstGeom>
          <a:noFill/>
        </p:spPr>
        <p:txBody>
          <a:bodyPr wrap="square" rtlCol="0">
            <a:spAutoFit/>
          </a:bodyPr>
          <a:lstStyle/>
          <a:p>
            <a:r>
              <a:rPr lang="nl-NL" dirty="0">
                <a:solidFill>
                  <a:schemeClr val="bg1"/>
                </a:solidFill>
              </a:rPr>
              <a:t>Beleid warmtetransitie (TVW -&gt; Warmteprogramma in 2026)</a:t>
            </a:r>
          </a:p>
        </p:txBody>
      </p:sp>
      <p:sp>
        <p:nvSpPr>
          <p:cNvPr id="12" name="Tekstvak 11">
            <a:extLst>
              <a:ext uri="{FF2B5EF4-FFF2-40B4-BE49-F238E27FC236}">
                <a16:creationId xmlns:a16="http://schemas.microsoft.com/office/drawing/2014/main" id="{279B5AE7-D749-5E79-D4FC-1B488C0893E6}"/>
              </a:ext>
            </a:extLst>
          </p:cNvPr>
          <p:cNvSpPr txBox="1"/>
          <p:nvPr/>
        </p:nvSpPr>
        <p:spPr>
          <a:xfrm>
            <a:off x="836672" y="2140057"/>
            <a:ext cx="7704856" cy="369332"/>
          </a:xfrm>
          <a:prstGeom prst="rect">
            <a:avLst/>
          </a:prstGeom>
          <a:noFill/>
        </p:spPr>
        <p:txBody>
          <a:bodyPr wrap="square" rtlCol="0">
            <a:spAutoFit/>
          </a:bodyPr>
          <a:lstStyle/>
          <a:p>
            <a:r>
              <a:rPr lang="nl-NL" dirty="0">
                <a:solidFill>
                  <a:schemeClr val="bg1"/>
                </a:solidFill>
              </a:rPr>
              <a:t>Wettelijke taken (vergunningen, regie openbare ruimte en ondergrond)</a:t>
            </a:r>
          </a:p>
        </p:txBody>
      </p:sp>
      <p:sp>
        <p:nvSpPr>
          <p:cNvPr id="2" name="Rechthoek: afgeronde hoeken 1">
            <a:extLst>
              <a:ext uri="{FF2B5EF4-FFF2-40B4-BE49-F238E27FC236}">
                <a16:creationId xmlns:a16="http://schemas.microsoft.com/office/drawing/2014/main" id="{36685812-B6B7-F938-0E99-18265B7FCB4F}"/>
              </a:ext>
            </a:extLst>
          </p:cNvPr>
          <p:cNvSpPr/>
          <p:nvPr/>
        </p:nvSpPr>
        <p:spPr>
          <a:xfrm>
            <a:off x="764664" y="2906742"/>
            <a:ext cx="7848872" cy="605903"/>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4" name="Tekstvak 13">
            <a:extLst>
              <a:ext uri="{FF2B5EF4-FFF2-40B4-BE49-F238E27FC236}">
                <a16:creationId xmlns:a16="http://schemas.microsoft.com/office/drawing/2014/main" id="{0C0C413D-353D-DB2C-08CC-F5D082D817F1}"/>
              </a:ext>
            </a:extLst>
          </p:cNvPr>
          <p:cNvSpPr txBox="1"/>
          <p:nvPr/>
        </p:nvSpPr>
        <p:spPr>
          <a:xfrm>
            <a:off x="2987824" y="3025027"/>
            <a:ext cx="3888432" cy="369332"/>
          </a:xfrm>
          <a:prstGeom prst="rect">
            <a:avLst/>
          </a:prstGeom>
          <a:noFill/>
        </p:spPr>
        <p:txBody>
          <a:bodyPr wrap="square" rtlCol="0">
            <a:spAutoFit/>
          </a:bodyPr>
          <a:lstStyle/>
          <a:p>
            <a:r>
              <a:rPr lang="nl-NL" dirty="0">
                <a:solidFill>
                  <a:schemeClr val="bg1"/>
                </a:solidFill>
              </a:rPr>
              <a:t>Financiering &amp; </a:t>
            </a:r>
            <a:r>
              <a:rPr lang="nl-NL" dirty="0" err="1">
                <a:solidFill>
                  <a:schemeClr val="bg1"/>
                </a:solidFill>
              </a:rPr>
              <a:t>governance</a:t>
            </a:r>
            <a:endParaRPr lang="nl-NL" dirty="0">
              <a:solidFill>
                <a:schemeClr val="bg1"/>
              </a:solidFill>
            </a:endParaRPr>
          </a:p>
        </p:txBody>
      </p:sp>
    </p:spTree>
    <p:extLst>
      <p:ext uri="{BB962C8B-B14F-4D97-AF65-F5344CB8AC3E}">
        <p14:creationId xmlns:p14="http://schemas.microsoft.com/office/powerpoint/2010/main" val="322916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B2B02-F87A-369A-6E47-FDC9E461C661}"/>
              </a:ext>
            </a:extLst>
          </p:cNvPr>
          <p:cNvSpPr>
            <a:spLocks noGrp="1"/>
          </p:cNvSpPr>
          <p:nvPr>
            <p:ph type="title"/>
          </p:nvPr>
        </p:nvSpPr>
        <p:spPr/>
        <p:txBody>
          <a:bodyPr/>
          <a:lstStyle/>
          <a:p>
            <a:r>
              <a:rPr lang="nl-NL" sz="2800" b="1" dirty="0"/>
              <a:t>Kader: Raadsbesluit 15 februari 2024</a:t>
            </a:r>
            <a:endParaRPr lang="nl-NL" sz="2800" dirty="0"/>
          </a:p>
        </p:txBody>
      </p:sp>
      <p:sp>
        <p:nvSpPr>
          <p:cNvPr id="3" name="Tijdelijke aanduiding voor inhoud 2">
            <a:extLst>
              <a:ext uri="{FF2B5EF4-FFF2-40B4-BE49-F238E27FC236}">
                <a16:creationId xmlns:a16="http://schemas.microsoft.com/office/drawing/2014/main" id="{0174F4C3-07E9-CCDE-4B6C-00F954415309}"/>
              </a:ext>
            </a:extLst>
          </p:cNvPr>
          <p:cNvSpPr>
            <a:spLocks noGrp="1"/>
          </p:cNvSpPr>
          <p:nvPr>
            <p:ph idx="1"/>
          </p:nvPr>
        </p:nvSpPr>
        <p:spPr>
          <a:xfrm>
            <a:off x="568800" y="1200151"/>
            <a:ext cx="6883520" cy="3240000"/>
          </a:xfrm>
        </p:spPr>
        <p:txBody>
          <a:bodyPr/>
          <a:lstStyle/>
          <a:p>
            <a:pPr marL="0" indent="0">
              <a:buNone/>
            </a:pPr>
            <a:r>
              <a:rPr lang="nl-NL" sz="1600" i="1" dirty="0"/>
              <a:t>Op 15 februari 2024 heeft de raad ingestemd met het voorstel ‘gemeentelijke rol warmtenet Muiderberg’. In het dictum van dit besluit is onder 2 het volgende bepaald:</a:t>
            </a:r>
          </a:p>
          <a:p>
            <a:pPr marL="0" indent="0">
              <a:buNone/>
            </a:pPr>
            <a:endParaRPr lang="nl-NL" sz="1600" dirty="0"/>
          </a:p>
          <a:p>
            <a:pPr marL="358775" lvl="2" indent="0">
              <a:buNone/>
            </a:pPr>
            <a:r>
              <a:rPr lang="nl-NL" sz="1600" dirty="0"/>
              <a:t>De bereidheid uit te spreken indien noodzakelijk bij te dragen aan de financiering van het warmtenet in Muiderberg door inzet van </a:t>
            </a:r>
            <a:r>
              <a:rPr lang="nl-NL" sz="1600" u="sng" dirty="0"/>
              <a:t>één of meerdere </a:t>
            </a:r>
            <a:r>
              <a:rPr lang="nl-NL" sz="1600" dirty="0"/>
              <a:t>van onderstaande opties, waarbij aanvullende voorwaarden kunnen worden gesteld:</a:t>
            </a:r>
          </a:p>
          <a:p>
            <a:pPr marL="717550" lvl="4" indent="0">
              <a:buNone/>
            </a:pPr>
            <a:r>
              <a:rPr lang="nl-NL" sz="1200" dirty="0"/>
              <a:t>a.	De gemeente stelt tot maximaal € 1,5 miljoen beschikbaar als lening voor de verdere ontwikkeling van het warmtenet in Muiderberg; </a:t>
            </a:r>
            <a:endParaRPr lang="nl-NL" sz="1200" dirty="0">
              <a:solidFill>
                <a:srgbClr val="FF0000"/>
              </a:solidFill>
            </a:endParaRPr>
          </a:p>
          <a:p>
            <a:pPr marL="717550" lvl="4" indent="0">
              <a:buNone/>
            </a:pPr>
            <a:r>
              <a:rPr lang="nl-NL" sz="1200" dirty="0"/>
              <a:t>b.	De gemeente staat garant voor het aantrekken van vreemd vermogen door Warmtebedrijf Muiderberg B.V. onder de voorwaarde van minimaal 30% deelneming door de gemeente in het Warmtebedrijf Muiderberg; </a:t>
            </a:r>
            <a:endParaRPr lang="nl-NL" sz="1200" dirty="0">
              <a:solidFill>
                <a:srgbClr val="FF0000"/>
              </a:solidFill>
            </a:endParaRPr>
          </a:p>
          <a:p>
            <a:pPr marL="946150" lvl="4" indent="-228600">
              <a:buAutoNum type="alphaLcPeriod" startAt="3"/>
            </a:pPr>
            <a:r>
              <a:rPr lang="nl-NL" sz="1200" dirty="0"/>
              <a:t>De gemeente stelt tot maximaal € 6 miljoen beschikbaar aan Warmtebedrijf Muiderberg B.V. als eigen vermogen ter verkrijging van vreemd vermogen onder de voorwaarde van minimaal 30% deelneming door de gemeente in het Warmtebedrijf Muiderberg; </a:t>
            </a:r>
          </a:p>
          <a:p>
            <a:endParaRPr lang="nl-NL" dirty="0"/>
          </a:p>
        </p:txBody>
      </p:sp>
      <p:sp>
        <p:nvSpPr>
          <p:cNvPr id="4" name="Tijdelijke aanduiding voor dianummer 3">
            <a:extLst>
              <a:ext uri="{FF2B5EF4-FFF2-40B4-BE49-F238E27FC236}">
                <a16:creationId xmlns:a16="http://schemas.microsoft.com/office/drawing/2014/main" id="{8510C8B7-E1AE-9E30-2390-B296A56E91E3}"/>
              </a:ext>
            </a:extLst>
          </p:cNvPr>
          <p:cNvSpPr>
            <a:spLocks noGrp="1"/>
          </p:cNvSpPr>
          <p:nvPr>
            <p:ph type="sldNum" sz="quarter" idx="12"/>
          </p:nvPr>
        </p:nvSpPr>
        <p:spPr/>
        <p:txBody>
          <a:bodyPr/>
          <a:lstStyle/>
          <a:p>
            <a:fld id="{1707A96A-42E0-4BA4-A75A-53901F484863}" type="slidenum">
              <a:rPr lang="nl-NL" smtClean="0"/>
              <a:t>13</a:t>
            </a:fld>
            <a:endParaRPr lang="nl-NL"/>
          </a:p>
        </p:txBody>
      </p:sp>
      <p:sp>
        <p:nvSpPr>
          <p:cNvPr id="5" name="Tekstvak 4">
            <a:extLst>
              <a:ext uri="{FF2B5EF4-FFF2-40B4-BE49-F238E27FC236}">
                <a16:creationId xmlns:a16="http://schemas.microsoft.com/office/drawing/2014/main" id="{FA5E2EE2-AD3C-A7E6-1B54-2468442CAF38}"/>
              </a:ext>
            </a:extLst>
          </p:cNvPr>
          <p:cNvSpPr txBox="1"/>
          <p:nvPr/>
        </p:nvSpPr>
        <p:spPr>
          <a:xfrm>
            <a:off x="7387476" y="2860186"/>
            <a:ext cx="1800200" cy="276999"/>
          </a:xfrm>
          <a:prstGeom prst="rect">
            <a:avLst/>
          </a:prstGeom>
          <a:noFill/>
        </p:spPr>
        <p:txBody>
          <a:bodyPr wrap="square" rtlCol="0">
            <a:spAutoFit/>
          </a:bodyPr>
          <a:lstStyle/>
          <a:p>
            <a:r>
              <a:rPr lang="nl-NL" sz="1200" dirty="0">
                <a:solidFill>
                  <a:srgbClr val="000000"/>
                </a:solidFill>
                <a:highlight>
                  <a:srgbClr val="FFFF00"/>
                </a:highlight>
              </a:rPr>
              <a:t>Achterhaald</a:t>
            </a:r>
            <a:endParaRPr lang="nl-NL" dirty="0">
              <a:solidFill>
                <a:srgbClr val="000000"/>
              </a:solidFill>
              <a:highlight>
                <a:srgbClr val="FFFF00"/>
              </a:highlight>
            </a:endParaRPr>
          </a:p>
        </p:txBody>
      </p:sp>
      <p:sp>
        <p:nvSpPr>
          <p:cNvPr id="6" name="Tekstvak 5">
            <a:extLst>
              <a:ext uri="{FF2B5EF4-FFF2-40B4-BE49-F238E27FC236}">
                <a16:creationId xmlns:a16="http://schemas.microsoft.com/office/drawing/2014/main" id="{DC7DE2B5-7D66-812B-463E-DB7427A3013A}"/>
              </a:ext>
            </a:extLst>
          </p:cNvPr>
          <p:cNvSpPr txBox="1"/>
          <p:nvPr/>
        </p:nvSpPr>
        <p:spPr>
          <a:xfrm>
            <a:off x="7400279" y="3423844"/>
            <a:ext cx="1927937" cy="461665"/>
          </a:xfrm>
          <a:prstGeom prst="rect">
            <a:avLst/>
          </a:prstGeom>
          <a:noFill/>
        </p:spPr>
        <p:txBody>
          <a:bodyPr wrap="square" rtlCol="0">
            <a:spAutoFit/>
          </a:bodyPr>
          <a:lstStyle/>
          <a:p>
            <a:r>
              <a:rPr lang="nl-NL" sz="1200" dirty="0">
                <a:highlight>
                  <a:srgbClr val="FFFF00"/>
                </a:highlight>
              </a:rPr>
              <a:t>Nadere voorwaarden  </a:t>
            </a:r>
            <a:r>
              <a:rPr lang="nl-NL" sz="1200" dirty="0" err="1">
                <a:highlight>
                  <a:srgbClr val="FFFF00"/>
                </a:highlight>
              </a:rPr>
              <a:t>tav</a:t>
            </a:r>
            <a:r>
              <a:rPr lang="nl-NL" sz="1200" dirty="0">
                <a:highlight>
                  <a:srgbClr val="FFFF00"/>
                </a:highlight>
              </a:rPr>
              <a:t> zeggenschap</a:t>
            </a:r>
          </a:p>
        </p:txBody>
      </p:sp>
      <p:sp>
        <p:nvSpPr>
          <p:cNvPr id="7" name="Tekstvak 6">
            <a:extLst>
              <a:ext uri="{FF2B5EF4-FFF2-40B4-BE49-F238E27FC236}">
                <a16:creationId xmlns:a16="http://schemas.microsoft.com/office/drawing/2014/main" id="{A2B7E7F1-F105-DFB5-7001-3F7D3264E797}"/>
              </a:ext>
            </a:extLst>
          </p:cNvPr>
          <p:cNvSpPr txBox="1"/>
          <p:nvPr/>
        </p:nvSpPr>
        <p:spPr>
          <a:xfrm>
            <a:off x="7400279" y="4161442"/>
            <a:ext cx="1927937" cy="461665"/>
          </a:xfrm>
          <a:prstGeom prst="rect">
            <a:avLst/>
          </a:prstGeom>
          <a:noFill/>
        </p:spPr>
        <p:txBody>
          <a:bodyPr wrap="square" rtlCol="0">
            <a:spAutoFit/>
          </a:bodyPr>
          <a:lstStyle/>
          <a:p>
            <a:r>
              <a:rPr lang="nl-NL" sz="1200" dirty="0">
                <a:highlight>
                  <a:srgbClr val="FFFF00"/>
                </a:highlight>
              </a:rPr>
              <a:t>Nadere voorwaarden </a:t>
            </a:r>
            <a:r>
              <a:rPr lang="nl-NL" sz="1200" dirty="0" err="1">
                <a:highlight>
                  <a:srgbClr val="FFFF00"/>
                </a:highlight>
              </a:rPr>
              <a:t>tav</a:t>
            </a:r>
            <a:r>
              <a:rPr lang="nl-NL" sz="1200" dirty="0">
                <a:highlight>
                  <a:srgbClr val="FFFF00"/>
                </a:highlight>
              </a:rPr>
              <a:t> zeggenschap</a:t>
            </a:r>
          </a:p>
        </p:txBody>
      </p:sp>
      <p:cxnSp>
        <p:nvCxnSpPr>
          <p:cNvPr id="13" name="Rechte verbindingslijn 12">
            <a:extLst>
              <a:ext uri="{FF2B5EF4-FFF2-40B4-BE49-F238E27FC236}">
                <a16:creationId xmlns:a16="http://schemas.microsoft.com/office/drawing/2014/main" id="{D858AB48-7CA7-7C63-3B03-A531D08D8EFA}"/>
              </a:ext>
            </a:extLst>
          </p:cNvPr>
          <p:cNvCxnSpPr/>
          <p:nvPr/>
        </p:nvCxnSpPr>
        <p:spPr>
          <a:xfrm>
            <a:off x="7251613" y="4299942"/>
            <a:ext cx="28803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Ovaal 11">
            <a:extLst>
              <a:ext uri="{FF2B5EF4-FFF2-40B4-BE49-F238E27FC236}">
                <a16:creationId xmlns:a16="http://schemas.microsoft.com/office/drawing/2014/main" id="{B3746047-A424-5696-8CA0-728B251CCFD9}"/>
              </a:ext>
            </a:extLst>
          </p:cNvPr>
          <p:cNvSpPr/>
          <p:nvPr/>
        </p:nvSpPr>
        <p:spPr>
          <a:xfrm>
            <a:off x="3527884" y="2734745"/>
            <a:ext cx="2304256" cy="452689"/>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929567AE-8974-3DB1-143D-36C0DCB175A3}"/>
              </a:ext>
            </a:extLst>
          </p:cNvPr>
          <p:cNvSpPr/>
          <p:nvPr/>
        </p:nvSpPr>
        <p:spPr>
          <a:xfrm>
            <a:off x="3635896" y="3325933"/>
            <a:ext cx="2304256" cy="452689"/>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D9C6A3E1-6611-FBC1-B5F3-0CEB6E69D204}"/>
              </a:ext>
            </a:extLst>
          </p:cNvPr>
          <p:cNvSpPr/>
          <p:nvPr/>
        </p:nvSpPr>
        <p:spPr>
          <a:xfrm>
            <a:off x="1195563" y="4100278"/>
            <a:ext cx="2304256" cy="452689"/>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7317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737C032-377C-31C5-69B7-1750C02070D5}"/>
              </a:ext>
            </a:extLst>
          </p:cNvPr>
          <p:cNvSpPr>
            <a:spLocks noGrp="1"/>
          </p:cNvSpPr>
          <p:nvPr>
            <p:ph type="title"/>
          </p:nvPr>
        </p:nvSpPr>
        <p:spPr>
          <a:xfrm>
            <a:off x="568800" y="339502"/>
            <a:ext cx="8215200" cy="482600"/>
          </a:xfrm>
        </p:spPr>
        <p:txBody>
          <a:bodyPr/>
          <a:lstStyle/>
          <a:p>
            <a:r>
              <a:rPr lang="nl-NL" dirty="0"/>
              <a:t>Ondersteuningsverzoek </a:t>
            </a:r>
            <a:r>
              <a:rPr lang="nl-NL" dirty="0" err="1"/>
              <a:t>Wattnu</a:t>
            </a:r>
            <a:r>
              <a:rPr lang="nl-NL" dirty="0"/>
              <a:t> aan college (1 juli) </a:t>
            </a:r>
          </a:p>
        </p:txBody>
      </p:sp>
      <p:sp>
        <p:nvSpPr>
          <p:cNvPr id="6" name="Tijdelijke aanduiding voor inhoud 5">
            <a:extLst>
              <a:ext uri="{FF2B5EF4-FFF2-40B4-BE49-F238E27FC236}">
                <a16:creationId xmlns:a16="http://schemas.microsoft.com/office/drawing/2014/main" id="{22EF5066-E8F5-85C5-5DAA-FB947310F4F4}"/>
              </a:ext>
            </a:extLst>
          </p:cNvPr>
          <p:cNvSpPr>
            <a:spLocks noGrp="1"/>
          </p:cNvSpPr>
          <p:nvPr>
            <p:ph idx="1"/>
          </p:nvPr>
        </p:nvSpPr>
        <p:spPr/>
        <p:txBody>
          <a:bodyPr/>
          <a:lstStyle/>
          <a:p>
            <a:pPr>
              <a:lnSpc>
                <a:spcPct val="150000"/>
              </a:lnSpc>
            </a:pPr>
            <a:r>
              <a:rPr lang="nl-NL" sz="1800" dirty="0"/>
              <a:t>Wattnu heeft verzocht om (vooruitlopend op Financial Close in 2026) </a:t>
            </a:r>
            <a:r>
              <a:rPr lang="nl-NL" sz="1800" i="1" dirty="0"/>
              <a:t>nu</a:t>
            </a:r>
            <a:r>
              <a:rPr lang="nl-NL" sz="1800" dirty="0"/>
              <a:t> de voorwaarden aan te geven voor garantstelling en evt. aanvullende lening; </a:t>
            </a:r>
          </a:p>
          <a:p>
            <a:pPr>
              <a:lnSpc>
                <a:spcPct val="150000"/>
              </a:lnSpc>
            </a:pPr>
            <a:r>
              <a:rPr lang="nl-NL" sz="1800" dirty="0"/>
              <a:t>Waarom </a:t>
            </a:r>
            <a:r>
              <a:rPr lang="nl-NL" sz="1800" i="1" dirty="0"/>
              <a:t>nu? Z</a:t>
            </a:r>
            <a:r>
              <a:rPr lang="nl-NL" sz="1800" dirty="0"/>
              <a:t>onder garantstelling geen project. Vertrouwen nodig in positie gemeente voorafgaand aan contractonderhandelingen met </a:t>
            </a:r>
          </a:p>
          <a:p>
            <a:pPr lvl="2">
              <a:lnSpc>
                <a:spcPct val="150000"/>
              </a:lnSpc>
            </a:pPr>
            <a:r>
              <a:rPr lang="nl-NL" sz="1200" dirty="0"/>
              <a:t>afnemers (bewoners),</a:t>
            </a:r>
          </a:p>
          <a:p>
            <a:pPr lvl="2">
              <a:lnSpc>
                <a:spcPct val="150000"/>
              </a:lnSpc>
            </a:pPr>
            <a:r>
              <a:rPr lang="nl-NL" sz="1200" dirty="0"/>
              <a:t>financiers (BNG of NWB) en </a:t>
            </a:r>
          </a:p>
          <a:p>
            <a:pPr lvl="2">
              <a:lnSpc>
                <a:spcPct val="150000"/>
              </a:lnSpc>
            </a:pPr>
            <a:r>
              <a:rPr lang="nl-NL" sz="1200" dirty="0"/>
              <a:t>Leveranciers.</a:t>
            </a:r>
          </a:p>
          <a:p>
            <a:pPr>
              <a:lnSpc>
                <a:spcPct val="150000"/>
              </a:lnSpc>
            </a:pPr>
            <a:r>
              <a:rPr lang="nl-NL" sz="1800" b="1" dirty="0"/>
              <a:t>Nota Bene</a:t>
            </a:r>
            <a:r>
              <a:rPr lang="nl-NL" sz="1800" dirty="0"/>
              <a:t>: </a:t>
            </a:r>
            <a:r>
              <a:rPr lang="nl-NL" sz="1800" b="1" i="1" dirty="0"/>
              <a:t>besluit</a:t>
            </a:r>
            <a:r>
              <a:rPr lang="nl-NL" sz="1800" dirty="0"/>
              <a:t> over garantstelling en lening pas bij financial close medio 2026 als alle contracten zijn gesloten</a:t>
            </a:r>
          </a:p>
        </p:txBody>
      </p:sp>
    </p:spTree>
    <p:extLst>
      <p:ext uri="{BB962C8B-B14F-4D97-AF65-F5344CB8AC3E}">
        <p14:creationId xmlns:p14="http://schemas.microsoft.com/office/powerpoint/2010/main" val="227380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A1518-E3C8-6025-8396-D7B51C5D1521}"/>
              </a:ext>
            </a:extLst>
          </p:cNvPr>
          <p:cNvSpPr>
            <a:spLocks noGrp="1"/>
          </p:cNvSpPr>
          <p:nvPr>
            <p:ph type="ctrTitle"/>
          </p:nvPr>
        </p:nvSpPr>
        <p:spPr/>
        <p:txBody>
          <a:bodyPr/>
          <a:lstStyle/>
          <a:p>
            <a:r>
              <a:rPr lang="nl-NL" dirty="0"/>
              <a:t>Kunnen we garant staan?</a:t>
            </a:r>
          </a:p>
        </p:txBody>
      </p:sp>
      <p:sp>
        <p:nvSpPr>
          <p:cNvPr id="3" name="Ondertitel 2">
            <a:extLst>
              <a:ext uri="{FF2B5EF4-FFF2-40B4-BE49-F238E27FC236}">
                <a16:creationId xmlns:a16="http://schemas.microsoft.com/office/drawing/2014/main" id="{E017F984-FC44-68F7-631D-24C947493BDB}"/>
              </a:ext>
            </a:extLst>
          </p:cNvPr>
          <p:cNvSpPr>
            <a:spLocks noGrp="1"/>
          </p:cNvSpPr>
          <p:nvPr>
            <p:ph type="subTitle" idx="1"/>
          </p:nvPr>
        </p:nvSpPr>
        <p:spPr/>
        <p:txBody>
          <a:bodyPr/>
          <a:lstStyle/>
          <a:p>
            <a:r>
              <a:rPr lang="nl-NL" dirty="0"/>
              <a:t>Advies financiën</a:t>
            </a:r>
          </a:p>
        </p:txBody>
      </p:sp>
      <p:sp>
        <p:nvSpPr>
          <p:cNvPr id="4" name="Tijdelijke aanduiding voor tekst 3">
            <a:extLst>
              <a:ext uri="{FF2B5EF4-FFF2-40B4-BE49-F238E27FC236}">
                <a16:creationId xmlns:a16="http://schemas.microsoft.com/office/drawing/2014/main" id="{BBAFCBD8-3F0F-4AEE-70C1-58F84CE3E0EB}"/>
              </a:ext>
            </a:extLst>
          </p:cNvPr>
          <p:cNvSpPr>
            <a:spLocks noGrp="1"/>
          </p:cNvSpPr>
          <p:nvPr>
            <p:ph type="body" sz="quarter" idx="13"/>
          </p:nvPr>
        </p:nvSpPr>
        <p:spPr>
          <a:xfrm>
            <a:off x="579196" y="1268473"/>
            <a:ext cx="6126187" cy="3191813"/>
          </a:xfrm>
        </p:spPr>
        <p:txBody>
          <a:bodyPr/>
          <a:lstStyle/>
          <a:p>
            <a:pPr marL="342900" indent="-342900">
              <a:lnSpc>
                <a:spcPct val="150000"/>
              </a:lnSpc>
              <a:buFont typeface="+mj-lt"/>
              <a:buAutoNum type="arabicPeriod"/>
            </a:pPr>
            <a:r>
              <a:rPr lang="nl-NL" sz="1800" dirty="0">
                <a:solidFill>
                  <a:schemeClr val="tx1"/>
                </a:solidFill>
              </a:rPr>
              <a:t>Voldoen aan beleidsregels garantstellingen en leningen</a:t>
            </a:r>
          </a:p>
          <a:p>
            <a:pPr marL="342900" indent="-342900">
              <a:lnSpc>
                <a:spcPct val="150000"/>
              </a:lnSpc>
              <a:buFont typeface="+mj-lt"/>
              <a:buAutoNum type="arabicPeriod"/>
            </a:pPr>
            <a:r>
              <a:rPr lang="nl-NL" sz="1800" dirty="0">
                <a:solidFill>
                  <a:schemeClr val="tx1"/>
                </a:solidFill>
              </a:rPr>
              <a:t>Voldoen aan ratio Weerstandsvermogen, i.c. minimaal 1</a:t>
            </a:r>
          </a:p>
          <a:p>
            <a:pPr marL="685800" lvl="1" indent="-342900">
              <a:lnSpc>
                <a:spcPct val="150000"/>
              </a:lnSpc>
              <a:buFont typeface="+mj-lt"/>
              <a:buAutoNum type="alphaLcParenR"/>
            </a:pPr>
            <a:r>
              <a:rPr lang="nl-NL" sz="1800" dirty="0">
                <a:solidFill>
                  <a:schemeClr val="tx1"/>
                </a:solidFill>
              </a:rPr>
              <a:t>Huidige ratio volgens Begroting 2025 is 3,8</a:t>
            </a:r>
          </a:p>
          <a:p>
            <a:pPr marL="342900" indent="-342900">
              <a:lnSpc>
                <a:spcPct val="150000"/>
              </a:lnSpc>
              <a:buFont typeface="+mj-lt"/>
              <a:buAutoNum type="arabicPeriod"/>
            </a:pPr>
            <a:r>
              <a:rPr lang="nl-NL" sz="1800" dirty="0">
                <a:solidFill>
                  <a:schemeClr val="tx1"/>
                </a:solidFill>
              </a:rPr>
              <a:t>Garantstelling/lening Warmtenet zal deze ratio doen afnemen</a:t>
            </a:r>
          </a:p>
          <a:p>
            <a:pPr marL="685800" lvl="1" indent="-342900">
              <a:lnSpc>
                <a:spcPct val="150000"/>
              </a:lnSpc>
              <a:buFont typeface="+mj-lt"/>
              <a:buAutoNum type="alphaLcParenR"/>
            </a:pPr>
            <a:r>
              <a:rPr lang="nl-NL" sz="1800" dirty="0">
                <a:solidFill>
                  <a:schemeClr val="tx1"/>
                </a:solidFill>
              </a:rPr>
              <a:t>Mate waarin hangt af van risico-inschatting</a:t>
            </a:r>
          </a:p>
          <a:p>
            <a:pPr marL="685800" lvl="1" indent="-342900">
              <a:lnSpc>
                <a:spcPct val="150000"/>
              </a:lnSpc>
              <a:buFont typeface="+mj-lt"/>
              <a:buAutoNum type="alphaLcParenR"/>
            </a:pPr>
            <a:r>
              <a:rPr lang="nl-NL" sz="1800" dirty="0">
                <a:solidFill>
                  <a:schemeClr val="tx1"/>
                </a:solidFill>
              </a:rPr>
              <a:t>Bij huidige aanvraag van € 21,5 (garantie) + 3 </a:t>
            </a:r>
            <a:r>
              <a:rPr lang="nl-NL" sz="1800" dirty="0" err="1">
                <a:solidFill>
                  <a:schemeClr val="tx1"/>
                </a:solidFill>
              </a:rPr>
              <a:t>mln</a:t>
            </a:r>
            <a:r>
              <a:rPr lang="nl-NL" sz="1800" dirty="0">
                <a:solidFill>
                  <a:schemeClr val="tx1"/>
                </a:solidFill>
              </a:rPr>
              <a:t> (lening).</a:t>
            </a:r>
          </a:p>
          <a:p>
            <a:pPr marL="1028700" lvl="2" indent="-342900">
              <a:lnSpc>
                <a:spcPct val="150000"/>
              </a:lnSpc>
              <a:buFont typeface="+mj-lt"/>
              <a:buAutoNum type="alphaLcParenR"/>
            </a:pPr>
            <a:r>
              <a:rPr lang="nl-NL" sz="1800" dirty="0">
                <a:solidFill>
                  <a:schemeClr val="tx1"/>
                </a:solidFill>
              </a:rPr>
              <a:t>Stel inschatting risico: 30%</a:t>
            </a:r>
          </a:p>
          <a:p>
            <a:pPr marL="1028700" lvl="2" indent="-342900">
              <a:lnSpc>
                <a:spcPct val="150000"/>
              </a:lnSpc>
              <a:buFont typeface="+mj-lt"/>
              <a:buAutoNum type="alphaLcParenR"/>
            </a:pPr>
            <a:r>
              <a:rPr lang="nl-NL" sz="1800" dirty="0">
                <a:solidFill>
                  <a:schemeClr val="tx1"/>
                </a:solidFill>
              </a:rPr>
              <a:t>Dan daalt ratio naar ca. 2,5</a:t>
            </a:r>
          </a:p>
          <a:p>
            <a:pPr marL="628650" lvl="1" indent="-285750">
              <a:buFont typeface="Arial" panose="020B0604020202020204" pitchFamily="34" charset="0"/>
              <a:buChar char="•"/>
            </a:pPr>
            <a:endParaRPr lang="nl-NL" sz="1600" dirty="0"/>
          </a:p>
          <a:p>
            <a:pPr marL="342900" indent="-342900">
              <a:buFont typeface="+mj-lt"/>
              <a:buAutoNum type="arabicPeriod"/>
            </a:pPr>
            <a:endParaRPr lang="nl-NL" sz="1600" dirty="0"/>
          </a:p>
        </p:txBody>
      </p:sp>
    </p:spTree>
    <p:extLst>
      <p:ext uri="{BB962C8B-B14F-4D97-AF65-F5344CB8AC3E}">
        <p14:creationId xmlns:p14="http://schemas.microsoft.com/office/powerpoint/2010/main" val="386905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9025F-2472-C47D-746F-E8F9828465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3CD80BF-D220-909D-C763-F6C02D145304}"/>
              </a:ext>
            </a:extLst>
          </p:cNvPr>
          <p:cNvSpPr>
            <a:spLocks noGrp="1"/>
          </p:cNvSpPr>
          <p:nvPr>
            <p:ph type="ctrTitle"/>
          </p:nvPr>
        </p:nvSpPr>
        <p:spPr/>
        <p:txBody>
          <a:bodyPr/>
          <a:lstStyle/>
          <a:p>
            <a:r>
              <a:rPr lang="nl-NL" dirty="0">
                <a:solidFill>
                  <a:schemeClr val="tx1"/>
                </a:solidFill>
              </a:rPr>
              <a:t>Houd rekening met</a:t>
            </a:r>
          </a:p>
        </p:txBody>
      </p:sp>
      <p:sp>
        <p:nvSpPr>
          <p:cNvPr id="3" name="Ondertitel 2">
            <a:extLst>
              <a:ext uri="{FF2B5EF4-FFF2-40B4-BE49-F238E27FC236}">
                <a16:creationId xmlns:a16="http://schemas.microsoft.com/office/drawing/2014/main" id="{F222BCD8-FD69-194F-A8D6-2E55117F3299}"/>
              </a:ext>
            </a:extLst>
          </p:cNvPr>
          <p:cNvSpPr>
            <a:spLocks noGrp="1"/>
          </p:cNvSpPr>
          <p:nvPr>
            <p:ph type="subTitle" idx="1"/>
          </p:nvPr>
        </p:nvSpPr>
        <p:spPr/>
        <p:txBody>
          <a:bodyPr/>
          <a:lstStyle/>
          <a:p>
            <a:r>
              <a:rPr lang="nl-NL" dirty="0"/>
              <a:t>Advies financiën</a:t>
            </a:r>
          </a:p>
        </p:txBody>
      </p:sp>
      <p:sp>
        <p:nvSpPr>
          <p:cNvPr id="4" name="Tijdelijke aanduiding voor tekst 3">
            <a:extLst>
              <a:ext uri="{FF2B5EF4-FFF2-40B4-BE49-F238E27FC236}">
                <a16:creationId xmlns:a16="http://schemas.microsoft.com/office/drawing/2014/main" id="{C3AB2892-4C83-E1CC-DED5-D9B2E37AC63E}"/>
              </a:ext>
            </a:extLst>
          </p:cNvPr>
          <p:cNvSpPr>
            <a:spLocks noGrp="1"/>
          </p:cNvSpPr>
          <p:nvPr>
            <p:ph type="body" sz="quarter" idx="13"/>
          </p:nvPr>
        </p:nvSpPr>
        <p:spPr>
          <a:xfrm>
            <a:off x="569888" y="1192313"/>
            <a:ext cx="6126187" cy="3561270"/>
          </a:xfrm>
        </p:spPr>
        <p:txBody>
          <a:bodyPr/>
          <a:lstStyle/>
          <a:p>
            <a:pPr>
              <a:lnSpc>
                <a:spcPct val="150000"/>
              </a:lnSpc>
            </a:pPr>
            <a:r>
              <a:rPr lang="nl-NL" sz="2000" dirty="0">
                <a:solidFill>
                  <a:schemeClr val="tx1"/>
                </a:solidFill>
              </a:rPr>
              <a:t>Mogelijk afname ratio door:</a:t>
            </a:r>
          </a:p>
          <a:p>
            <a:pPr marL="628650" lvl="1" indent="-285750">
              <a:lnSpc>
                <a:spcPct val="150000"/>
              </a:lnSpc>
              <a:buFont typeface="Arial" panose="020B0604020202020204" pitchFamily="34" charset="0"/>
              <a:buChar char="•"/>
            </a:pPr>
            <a:r>
              <a:rPr lang="nl-NL" sz="1800" dirty="0">
                <a:solidFill>
                  <a:schemeClr val="tx1"/>
                </a:solidFill>
              </a:rPr>
              <a:t>Begrotingstekort 2026 e.v. dan wel dekking onverwacht incident</a:t>
            </a:r>
          </a:p>
          <a:p>
            <a:pPr marL="628650" lvl="1" indent="-285750">
              <a:lnSpc>
                <a:spcPct val="150000"/>
              </a:lnSpc>
              <a:buFont typeface="Arial" panose="020B0604020202020204" pitchFamily="34" charset="0"/>
              <a:buChar char="•"/>
            </a:pPr>
            <a:r>
              <a:rPr lang="nl-NL" sz="1800" dirty="0">
                <a:solidFill>
                  <a:schemeClr val="tx1"/>
                </a:solidFill>
              </a:rPr>
              <a:t>Andere inzet onbenutte belastingcapaciteit</a:t>
            </a:r>
          </a:p>
          <a:p>
            <a:pPr marL="628650" lvl="1" indent="-285750">
              <a:lnSpc>
                <a:spcPct val="150000"/>
              </a:lnSpc>
              <a:buFont typeface="Arial" panose="020B0604020202020204" pitchFamily="34" charset="0"/>
              <a:buChar char="•"/>
            </a:pPr>
            <a:r>
              <a:rPr lang="nl-NL" sz="1800" dirty="0">
                <a:solidFill>
                  <a:schemeClr val="tx1"/>
                </a:solidFill>
              </a:rPr>
              <a:t>Negatieve ontwikkelingen bestaande risico’s</a:t>
            </a:r>
          </a:p>
          <a:p>
            <a:pPr marL="628650" lvl="1" indent="-285750">
              <a:lnSpc>
                <a:spcPct val="150000"/>
              </a:lnSpc>
              <a:buFont typeface="Arial" panose="020B0604020202020204" pitchFamily="34" charset="0"/>
              <a:buChar char="•"/>
            </a:pPr>
            <a:r>
              <a:rPr lang="nl-NL" sz="1800" dirty="0">
                <a:solidFill>
                  <a:schemeClr val="tx1"/>
                </a:solidFill>
              </a:rPr>
              <a:t>Invulling ambitie gemeente m.b.t. andere toekomstige ‘Projecten’</a:t>
            </a:r>
          </a:p>
          <a:p>
            <a:endParaRPr lang="nl-NL" dirty="0">
              <a:solidFill>
                <a:schemeClr val="tx1"/>
              </a:solidFill>
            </a:endParaRPr>
          </a:p>
        </p:txBody>
      </p:sp>
      <p:sp>
        <p:nvSpPr>
          <p:cNvPr id="5" name="Tekstvak 4">
            <a:extLst>
              <a:ext uri="{FF2B5EF4-FFF2-40B4-BE49-F238E27FC236}">
                <a16:creationId xmlns:a16="http://schemas.microsoft.com/office/drawing/2014/main" id="{03DCDE15-8C61-9713-A9D3-E22557AF88E6}"/>
              </a:ext>
            </a:extLst>
          </p:cNvPr>
          <p:cNvSpPr txBox="1"/>
          <p:nvPr/>
        </p:nvSpPr>
        <p:spPr>
          <a:xfrm>
            <a:off x="4067944" y="3951187"/>
            <a:ext cx="4392488" cy="646331"/>
          </a:xfrm>
          <a:prstGeom prst="rect">
            <a:avLst/>
          </a:prstGeom>
          <a:noFill/>
        </p:spPr>
        <p:txBody>
          <a:bodyPr wrap="square" rtlCol="0">
            <a:spAutoFit/>
          </a:bodyPr>
          <a:lstStyle/>
          <a:p>
            <a:r>
              <a:rPr lang="nl-NL" sz="1200" dirty="0">
                <a:solidFill>
                  <a:schemeClr val="accent2"/>
                </a:solidFill>
              </a:rPr>
              <a:t>Definitief besluit over garantstelling en lening pas bij financial close, Q2 2026. Op dit moment is onduidelijk hoe de gemeentelijke financiën er dan uitzien. </a:t>
            </a:r>
          </a:p>
        </p:txBody>
      </p:sp>
    </p:spTree>
    <p:extLst>
      <p:ext uri="{BB962C8B-B14F-4D97-AF65-F5344CB8AC3E}">
        <p14:creationId xmlns:p14="http://schemas.microsoft.com/office/powerpoint/2010/main" val="274526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C6B74-D90A-AA61-6653-721EE99865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5775D2-B473-BBFB-E820-8FEBA5A0634B}"/>
              </a:ext>
            </a:extLst>
          </p:cNvPr>
          <p:cNvSpPr>
            <a:spLocks noGrp="1"/>
          </p:cNvSpPr>
          <p:nvPr>
            <p:ph type="ctrTitle"/>
          </p:nvPr>
        </p:nvSpPr>
        <p:spPr/>
        <p:txBody>
          <a:bodyPr/>
          <a:lstStyle/>
          <a:p>
            <a:r>
              <a:rPr lang="nl-NL" dirty="0">
                <a:solidFill>
                  <a:schemeClr val="tx1"/>
                </a:solidFill>
              </a:rPr>
              <a:t>Samengevat</a:t>
            </a:r>
          </a:p>
        </p:txBody>
      </p:sp>
      <p:sp>
        <p:nvSpPr>
          <p:cNvPr id="3" name="Ondertitel 2">
            <a:extLst>
              <a:ext uri="{FF2B5EF4-FFF2-40B4-BE49-F238E27FC236}">
                <a16:creationId xmlns:a16="http://schemas.microsoft.com/office/drawing/2014/main" id="{B7CC52AC-7EAC-FD83-B4AE-B2E0C2BAAAB1}"/>
              </a:ext>
            </a:extLst>
          </p:cNvPr>
          <p:cNvSpPr>
            <a:spLocks noGrp="1"/>
          </p:cNvSpPr>
          <p:nvPr>
            <p:ph type="subTitle" idx="1"/>
          </p:nvPr>
        </p:nvSpPr>
        <p:spPr/>
        <p:txBody>
          <a:bodyPr/>
          <a:lstStyle/>
          <a:p>
            <a:r>
              <a:rPr lang="nl-NL" dirty="0"/>
              <a:t>Advies financiën</a:t>
            </a:r>
          </a:p>
        </p:txBody>
      </p:sp>
      <p:sp>
        <p:nvSpPr>
          <p:cNvPr id="4" name="Tijdelijke aanduiding voor tekst 3">
            <a:extLst>
              <a:ext uri="{FF2B5EF4-FFF2-40B4-BE49-F238E27FC236}">
                <a16:creationId xmlns:a16="http://schemas.microsoft.com/office/drawing/2014/main" id="{9CD90288-EBAB-73AB-BC0F-18D0ACFD3473}"/>
              </a:ext>
            </a:extLst>
          </p:cNvPr>
          <p:cNvSpPr>
            <a:spLocks noGrp="1"/>
          </p:cNvSpPr>
          <p:nvPr>
            <p:ph type="body" sz="quarter" idx="13"/>
          </p:nvPr>
        </p:nvSpPr>
        <p:spPr>
          <a:xfrm>
            <a:off x="569888" y="1192313"/>
            <a:ext cx="6126187" cy="3561270"/>
          </a:xfrm>
        </p:spPr>
        <p:txBody>
          <a:bodyPr/>
          <a:lstStyle/>
          <a:p>
            <a:endParaRPr lang="nl-NL" dirty="0">
              <a:solidFill>
                <a:schemeClr val="tx1"/>
              </a:solidFill>
            </a:endParaRPr>
          </a:p>
          <a:p>
            <a:pPr>
              <a:lnSpc>
                <a:spcPct val="150000"/>
              </a:lnSpc>
            </a:pPr>
            <a:r>
              <a:rPr lang="nl-NL" sz="2000" dirty="0">
                <a:solidFill>
                  <a:schemeClr val="tx1"/>
                </a:solidFill>
              </a:rPr>
              <a:t>Algemene voorwaarden voor aanvraag door Warmtenet:</a:t>
            </a:r>
          </a:p>
          <a:p>
            <a:pPr marL="628650" lvl="1" indent="-285750">
              <a:lnSpc>
                <a:spcPct val="150000"/>
              </a:lnSpc>
              <a:buFont typeface="Arial" panose="020B0604020202020204" pitchFamily="34" charset="0"/>
              <a:buChar char="•"/>
            </a:pPr>
            <a:r>
              <a:rPr lang="nl-NL" sz="1800" dirty="0">
                <a:solidFill>
                  <a:schemeClr val="tx1"/>
                </a:solidFill>
              </a:rPr>
              <a:t>Voldoen aan beleidsregels garantstellingen en leningen</a:t>
            </a:r>
          </a:p>
          <a:p>
            <a:pPr marL="971550" lvl="2" indent="-285750">
              <a:lnSpc>
                <a:spcPct val="150000"/>
              </a:lnSpc>
              <a:buFont typeface="Arial" panose="020B0604020202020204" pitchFamily="34" charset="0"/>
              <a:buChar char="•"/>
            </a:pPr>
            <a:r>
              <a:rPr lang="nl-NL" sz="1800" dirty="0">
                <a:solidFill>
                  <a:schemeClr val="tx1"/>
                </a:solidFill>
              </a:rPr>
              <a:t>Waaronder wensen en bedenkingen raad</a:t>
            </a:r>
          </a:p>
          <a:p>
            <a:pPr marL="628650" lvl="1" indent="-285750">
              <a:lnSpc>
                <a:spcPct val="150000"/>
              </a:lnSpc>
              <a:buFont typeface="Arial" panose="020B0604020202020204" pitchFamily="34" charset="0"/>
              <a:buChar char="•"/>
            </a:pPr>
            <a:r>
              <a:rPr lang="nl-NL" sz="1800" dirty="0">
                <a:solidFill>
                  <a:schemeClr val="tx1"/>
                </a:solidFill>
              </a:rPr>
              <a:t>Aanbieden Business Case met een financial close (planning: Q2 2026)</a:t>
            </a:r>
          </a:p>
          <a:p>
            <a:pPr marL="628650" lvl="1" indent="-285750">
              <a:lnSpc>
                <a:spcPct val="150000"/>
              </a:lnSpc>
              <a:buFont typeface="Arial" panose="020B0604020202020204" pitchFamily="34" charset="0"/>
              <a:buChar char="•"/>
            </a:pPr>
            <a:r>
              <a:rPr lang="nl-NL" sz="1800" dirty="0">
                <a:solidFill>
                  <a:schemeClr val="tx1"/>
                </a:solidFill>
              </a:rPr>
              <a:t>Toevoegen van een onderbouwde risicobepaling</a:t>
            </a:r>
          </a:p>
          <a:p>
            <a:pPr marL="628650" lvl="1" indent="-285750">
              <a:lnSpc>
                <a:spcPct val="150000"/>
              </a:lnSpc>
              <a:buFont typeface="Arial" panose="020B0604020202020204" pitchFamily="34" charset="0"/>
              <a:buChar char="•"/>
            </a:pPr>
            <a:r>
              <a:rPr lang="nl-NL" sz="1800" dirty="0">
                <a:solidFill>
                  <a:schemeClr val="tx1"/>
                </a:solidFill>
              </a:rPr>
              <a:t>Gemeente toetst of ratio weerstandscapaciteit boven 1 blijft</a:t>
            </a:r>
          </a:p>
        </p:txBody>
      </p:sp>
    </p:spTree>
    <p:extLst>
      <p:ext uri="{BB962C8B-B14F-4D97-AF65-F5344CB8AC3E}">
        <p14:creationId xmlns:p14="http://schemas.microsoft.com/office/powerpoint/2010/main" val="232413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D011AED-D901-C7DA-652C-EDDD3C7B2930}"/>
              </a:ext>
            </a:extLst>
          </p:cNvPr>
          <p:cNvSpPr>
            <a:spLocks noGrp="1"/>
          </p:cNvSpPr>
          <p:nvPr>
            <p:ph type="title"/>
          </p:nvPr>
        </p:nvSpPr>
        <p:spPr/>
        <p:txBody>
          <a:bodyPr/>
          <a:lstStyle/>
          <a:p>
            <a:r>
              <a:rPr lang="nl-NL" sz="3200" dirty="0"/>
              <a:t>Beantwoordingsbrief vastgesteld door college (sheet 1)</a:t>
            </a:r>
          </a:p>
        </p:txBody>
      </p:sp>
      <p:sp>
        <p:nvSpPr>
          <p:cNvPr id="7" name="Tijdelijke aanduiding voor inhoud 6">
            <a:extLst>
              <a:ext uri="{FF2B5EF4-FFF2-40B4-BE49-F238E27FC236}">
                <a16:creationId xmlns:a16="http://schemas.microsoft.com/office/drawing/2014/main" id="{9541519C-C0F3-5038-1E5C-F07C41FEC7A4}"/>
              </a:ext>
            </a:extLst>
          </p:cNvPr>
          <p:cNvSpPr>
            <a:spLocks noGrp="1"/>
          </p:cNvSpPr>
          <p:nvPr>
            <p:ph idx="1"/>
          </p:nvPr>
        </p:nvSpPr>
        <p:spPr>
          <a:xfrm>
            <a:off x="568800" y="1491629"/>
            <a:ext cx="8215200" cy="2948521"/>
          </a:xfrm>
        </p:spPr>
        <p:txBody>
          <a:bodyPr/>
          <a:lstStyle/>
          <a:p>
            <a:pPr lvl="1">
              <a:lnSpc>
                <a:spcPct val="100000"/>
              </a:lnSpc>
            </a:pPr>
            <a:r>
              <a:rPr lang="nl-NL" sz="1800" dirty="0"/>
              <a:t>De businesscase van het Warmtebedrijf Muiderberg is door het college op het moment van ‘Financial Close’ akkoord bevonden; </a:t>
            </a:r>
            <a:endParaRPr lang="nl-NL" sz="1800" i="1" dirty="0">
              <a:solidFill>
                <a:srgbClr val="FF0000"/>
              </a:solidFill>
            </a:endParaRPr>
          </a:p>
          <a:p>
            <a:pPr lvl="1">
              <a:lnSpc>
                <a:spcPct val="100000"/>
              </a:lnSpc>
            </a:pPr>
            <a:r>
              <a:rPr lang="nl-NL" sz="1800" dirty="0"/>
              <a:t>De ACM heeft een besluit genomen dat het Warmtebedrijf Muiderberg (a) voldoende beschikt over de organisatorische en technische bekwaamheid noodzakelijk voor de uitvoering van de taken voor het warmtenet en (b) voldoende financieel in staat is de taken in het gebied waarop het warmtenet ziet, uit te voeren.</a:t>
            </a:r>
          </a:p>
          <a:p>
            <a:pPr lvl="1">
              <a:lnSpc>
                <a:spcPct val="100000"/>
              </a:lnSpc>
            </a:pPr>
            <a:r>
              <a:rPr lang="nl-NL" sz="1800" dirty="0"/>
              <a:t>De gemeente en Warmtebedrijf Muiderberg hebben afspraken gemaakt over de rapportageverplichtingen door het Warmtebedrijf Muiderberg.</a:t>
            </a:r>
          </a:p>
          <a:p>
            <a:pPr marL="0" indent="0">
              <a:buNone/>
            </a:pPr>
            <a:endParaRPr lang="nl-NL" dirty="0"/>
          </a:p>
        </p:txBody>
      </p:sp>
      <p:sp>
        <p:nvSpPr>
          <p:cNvPr id="8" name="Tijdelijke aanduiding voor tekst 7">
            <a:extLst>
              <a:ext uri="{FF2B5EF4-FFF2-40B4-BE49-F238E27FC236}">
                <a16:creationId xmlns:a16="http://schemas.microsoft.com/office/drawing/2014/main" id="{6F9344FE-1ABE-7AE6-A957-DE03446F3C23}"/>
              </a:ext>
            </a:extLst>
          </p:cNvPr>
          <p:cNvSpPr>
            <a:spLocks noGrp="1"/>
          </p:cNvSpPr>
          <p:nvPr>
            <p:ph type="body" sz="quarter" idx="13"/>
          </p:nvPr>
        </p:nvSpPr>
        <p:spPr>
          <a:xfrm>
            <a:off x="571842" y="969346"/>
            <a:ext cx="8215200" cy="288925"/>
          </a:xfrm>
        </p:spPr>
        <p:txBody>
          <a:bodyPr/>
          <a:lstStyle/>
          <a:p>
            <a:r>
              <a:rPr lang="nl-NL" b="1" dirty="0"/>
              <a:t>Binnen de kaders van het raadsbesluit (én de beleidsregel ‘garantstellingen en leningen’) stelt college de volgende aanvullende voorwaarden:</a:t>
            </a:r>
          </a:p>
          <a:p>
            <a:endParaRPr lang="nl-NL" dirty="0">
              <a:solidFill>
                <a:schemeClr val="accent2">
                  <a:lumMod val="75000"/>
                </a:schemeClr>
              </a:solidFill>
            </a:endParaRPr>
          </a:p>
        </p:txBody>
      </p:sp>
    </p:spTree>
    <p:extLst>
      <p:ext uri="{BB962C8B-B14F-4D97-AF65-F5344CB8AC3E}">
        <p14:creationId xmlns:p14="http://schemas.microsoft.com/office/powerpoint/2010/main" val="794375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5E7AA-EED8-C39C-F376-0C038E689B03}"/>
              </a:ext>
            </a:extLst>
          </p:cNvPr>
          <p:cNvSpPr>
            <a:spLocks noGrp="1"/>
          </p:cNvSpPr>
          <p:nvPr>
            <p:ph type="title"/>
          </p:nvPr>
        </p:nvSpPr>
        <p:spPr>
          <a:xfrm>
            <a:off x="568800" y="380960"/>
            <a:ext cx="8215200" cy="482600"/>
          </a:xfrm>
        </p:spPr>
        <p:txBody>
          <a:bodyPr/>
          <a:lstStyle/>
          <a:p>
            <a:r>
              <a:rPr lang="nl-NL" dirty="0"/>
              <a:t>Beantwoordingsbrief vastgesteld door college (sheet 2)</a:t>
            </a:r>
          </a:p>
        </p:txBody>
      </p:sp>
      <p:sp>
        <p:nvSpPr>
          <p:cNvPr id="3" name="Tijdelijke aanduiding voor inhoud 2">
            <a:extLst>
              <a:ext uri="{FF2B5EF4-FFF2-40B4-BE49-F238E27FC236}">
                <a16:creationId xmlns:a16="http://schemas.microsoft.com/office/drawing/2014/main" id="{2B046481-C4B6-BF98-6D6A-E449152657D4}"/>
              </a:ext>
            </a:extLst>
          </p:cNvPr>
          <p:cNvSpPr>
            <a:spLocks noGrp="1"/>
          </p:cNvSpPr>
          <p:nvPr>
            <p:ph idx="1"/>
          </p:nvPr>
        </p:nvSpPr>
        <p:spPr/>
        <p:txBody>
          <a:bodyPr/>
          <a:lstStyle/>
          <a:p>
            <a:pPr lvl="1">
              <a:lnSpc>
                <a:spcPct val="100000"/>
              </a:lnSpc>
            </a:pPr>
            <a:r>
              <a:rPr lang="nl-NL" sz="2000" dirty="0"/>
              <a:t>De gemeente heeft door middel van bij voorbeeld een prioriteitsaandeel in Warmtebedrijf Muiderberg de volgende rechten in het bestuur van het Warmtebedrijf:</a:t>
            </a:r>
          </a:p>
          <a:p>
            <a:pPr lvl="2">
              <a:lnSpc>
                <a:spcPct val="100000"/>
              </a:lnSpc>
            </a:pPr>
            <a:r>
              <a:rPr lang="nl-NL" sz="1800" dirty="0"/>
              <a:t>Alleen na instemming van de gemeente kan er een besluit tot uitkering van de winst, statutenwijziging, fusie, splitsing, overdracht van een deel van de activiteiten, omzetting of ontbinding genomen worden; </a:t>
            </a:r>
          </a:p>
          <a:p>
            <a:pPr lvl="2">
              <a:lnSpc>
                <a:spcPct val="100000"/>
              </a:lnSpc>
            </a:pPr>
            <a:r>
              <a:rPr lang="nl-NL" sz="1800" dirty="0"/>
              <a:t>Alleen na voorafgaande goedkeuring van de gemeente kan het bestuur besluiten om materiële financiële verplichtingen met een waarde van meer dan 30% van de balanswaarde aan te gaan, de tarieven voor de afnemers wijzigen of voorschotten aan de afnemers terugbetalen;</a:t>
            </a:r>
          </a:p>
          <a:p>
            <a:pPr lvl="2">
              <a:lnSpc>
                <a:spcPct val="100000"/>
              </a:lnSpc>
            </a:pPr>
            <a:r>
              <a:rPr lang="nl-NL" sz="2000" dirty="0" err="1"/>
              <a:t>Wattnu</a:t>
            </a:r>
            <a:r>
              <a:rPr lang="nl-NL" sz="2000" dirty="0"/>
              <a:t> kan haar aandelen alleen aan een derde verkopen na toestemming van de gemeente.</a:t>
            </a:r>
          </a:p>
          <a:p>
            <a:endParaRPr lang="nl-NL" dirty="0"/>
          </a:p>
        </p:txBody>
      </p:sp>
      <p:sp>
        <p:nvSpPr>
          <p:cNvPr id="4" name="Tijdelijke aanduiding voor dianummer 3">
            <a:extLst>
              <a:ext uri="{FF2B5EF4-FFF2-40B4-BE49-F238E27FC236}">
                <a16:creationId xmlns:a16="http://schemas.microsoft.com/office/drawing/2014/main" id="{C77D4091-88BC-4351-3E8F-1F7F4FF515D1}"/>
              </a:ext>
            </a:extLst>
          </p:cNvPr>
          <p:cNvSpPr>
            <a:spLocks noGrp="1"/>
          </p:cNvSpPr>
          <p:nvPr>
            <p:ph type="sldNum" sz="quarter" idx="12"/>
          </p:nvPr>
        </p:nvSpPr>
        <p:spPr/>
        <p:txBody>
          <a:bodyPr/>
          <a:lstStyle/>
          <a:p>
            <a:fld id="{C9CBDFE2-9B67-4B72-A2A9-8096C017DD0B}" type="slidenum">
              <a:rPr lang="nl-NL" smtClean="0"/>
              <a:t>19</a:t>
            </a:fld>
            <a:endParaRPr lang="nl-NL"/>
          </a:p>
        </p:txBody>
      </p:sp>
    </p:spTree>
    <p:extLst>
      <p:ext uri="{BB962C8B-B14F-4D97-AF65-F5344CB8AC3E}">
        <p14:creationId xmlns:p14="http://schemas.microsoft.com/office/powerpoint/2010/main" val="366810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1AFB6E5-1C33-C501-6E56-DA249D33390E}"/>
              </a:ext>
            </a:extLst>
          </p:cNvPr>
          <p:cNvSpPr>
            <a:spLocks noGrp="1"/>
          </p:cNvSpPr>
          <p:nvPr>
            <p:ph type="title"/>
          </p:nvPr>
        </p:nvSpPr>
        <p:spPr/>
        <p:txBody>
          <a:bodyPr/>
          <a:lstStyle/>
          <a:p>
            <a:r>
              <a:rPr lang="nl-NL" dirty="0"/>
              <a:t>Toelichting op stukken</a:t>
            </a:r>
          </a:p>
        </p:txBody>
      </p:sp>
      <p:sp>
        <p:nvSpPr>
          <p:cNvPr id="6" name="Tijdelijke aanduiding voor inhoud 5">
            <a:extLst>
              <a:ext uri="{FF2B5EF4-FFF2-40B4-BE49-F238E27FC236}">
                <a16:creationId xmlns:a16="http://schemas.microsoft.com/office/drawing/2014/main" id="{72500045-2111-7853-CFB5-6D124F269AB0}"/>
              </a:ext>
            </a:extLst>
          </p:cNvPr>
          <p:cNvSpPr>
            <a:spLocks noGrp="1"/>
          </p:cNvSpPr>
          <p:nvPr>
            <p:ph idx="1"/>
          </p:nvPr>
        </p:nvSpPr>
        <p:spPr/>
        <p:txBody>
          <a:bodyPr/>
          <a:lstStyle/>
          <a:p>
            <a:pPr>
              <a:lnSpc>
                <a:spcPct val="100000"/>
              </a:lnSpc>
            </a:pPr>
            <a:r>
              <a:rPr lang="nl-NL" sz="2400" dirty="0"/>
              <a:t>Raadsmededeling garantstelling en lening Warmtebedrijf Muiderberg</a:t>
            </a:r>
          </a:p>
          <a:p>
            <a:pPr>
              <a:lnSpc>
                <a:spcPct val="100000"/>
              </a:lnSpc>
            </a:pPr>
            <a:r>
              <a:rPr lang="nl-NL" sz="2400" dirty="0"/>
              <a:t>Bijlagen:</a:t>
            </a:r>
          </a:p>
          <a:p>
            <a:pPr marL="881062" lvl="3" indent="-342900">
              <a:lnSpc>
                <a:spcPct val="100000"/>
              </a:lnSpc>
              <a:buFont typeface="+mj-lt"/>
              <a:buAutoNum type="arabicPeriod"/>
            </a:pPr>
            <a:r>
              <a:rPr lang="nl-NL" sz="1800" dirty="0"/>
              <a:t>Stappenplan februari 2024</a:t>
            </a:r>
          </a:p>
          <a:p>
            <a:pPr marL="881062" lvl="3" indent="-342900">
              <a:lnSpc>
                <a:spcPct val="100000"/>
              </a:lnSpc>
              <a:buFont typeface="+mj-lt"/>
              <a:buAutoNum type="arabicPeriod"/>
            </a:pPr>
            <a:r>
              <a:rPr lang="nl-NL" sz="1800" dirty="0"/>
              <a:t>Ondersteuningsverzoek Wattnu (1 juli)</a:t>
            </a:r>
          </a:p>
          <a:p>
            <a:pPr marL="881062" lvl="3" indent="-342900">
              <a:lnSpc>
                <a:spcPct val="100000"/>
              </a:lnSpc>
              <a:buFont typeface="+mj-lt"/>
              <a:buAutoNum type="arabicPeriod"/>
            </a:pPr>
            <a:r>
              <a:rPr lang="nl-NL" sz="1800" dirty="0"/>
              <a:t>Beantwoording door college (8 juli): gecombineerde aanleg warmtenet met rioolrenovatie</a:t>
            </a:r>
          </a:p>
          <a:p>
            <a:pPr marL="881062" lvl="3" indent="-342900">
              <a:lnSpc>
                <a:spcPct val="100000"/>
              </a:lnSpc>
              <a:buFont typeface="+mj-lt"/>
              <a:buAutoNum type="arabicPeriod"/>
            </a:pPr>
            <a:r>
              <a:rPr lang="nl-NL" sz="1800" dirty="0"/>
              <a:t>Beantwoording door college (9 september): aanvullende voorwaarden garantstelling en lening</a:t>
            </a:r>
          </a:p>
          <a:p>
            <a:pPr>
              <a:lnSpc>
                <a:spcPct val="100000"/>
              </a:lnSpc>
            </a:pPr>
            <a:endParaRPr lang="nl-NL" dirty="0"/>
          </a:p>
          <a:p>
            <a:endParaRPr lang="nl-NL" dirty="0"/>
          </a:p>
        </p:txBody>
      </p:sp>
    </p:spTree>
    <p:extLst>
      <p:ext uri="{BB962C8B-B14F-4D97-AF65-F5344CB8AC3E}">
        <p14:creationId xmlns:p14="http://schemas.microsoft.com/office/powerpoint/2010/main" val="1449900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2E956-5CD8-3BD4-D84D-A9F47477944A}"/>
              </a:ext>
            </a:extLst>
          </p:cNvPr>
          <p:cNvSpPr>
            <a:spLocks noGrp="1"/>
          </p:cNvSpPr>
          <p:nvPr>
            <p:ph type="title"/>
          </p:nvPr>
        </p:nvSpPr>
        <p:spPr>
          <a:xfrm>
            <a:off x="568800" y="168233"/>
            <a:ext cx="8215200" cy="482600"/>
          </a:xfrm>
        </p:spPr>
        <p:txBody>
          <a:bodyPr/>
          <a:lstStyle/>
          <a:p>
            <a:r>
              <a:rPr lang="nl-NL" dirty="0"/>
              <a:t>Vervolg</a:t>
            </a:r>
          </a:p>
        </p:txBody>
      </p:sp>
      <p:sp>
        <p:nvSpPr>
          <p:cNvPr id="4" name="Tijdelijke aanduiding voor dianummer 3">
            <a:extLst>
              <a:ext uri="{FF2B5EF4-FFF2-40B4-BE49-F238E27FC236}">
                <a16:creationId xmlns:a16="http://schemas.microsoft.com/office/drawing/2014/main" id="{759DE6E7-2CBC-3B2F-8AA5-B05E50553B8B}"/>
              </a:ext>
            </a:extLst>
          </p:cNvPr>
          <p:cNvSpPr>
            <a:spLocks noGrp="1"/>
          </p:cNvSpPr>
          <p:nvPr>
            <p:ph type="sldNum" sz="quarter" idx="12"/>
          </p:nvPr>
        </p:nvSpPr>
        <p:spPr/>
        <p:txBody>
          <a:bodyPr/>
          <a:lstStyle/>
          <a:p>
            <a:fld id="{C9CBDFE2-9B67-4B72-A2A9-8096C017DD0B}" type="slidenum">
              <a:rPr lang="nl-NL" smtClean="0"/>
              <a:t>20</a:t>
            </a:fld>
            <a:endParaRPr lang="nl-NL" dirty="0"/>
          </a:p>
        </p:txBody>
      </p:sp>
      <p:sp>
        <p:nvSpPr>
          <p:cNvPr id="10" name="Tekstvak 9">
            <a:extLst>
              <a:ext uri="{FF2B5EF4-FFF2-40B4-BE49-F238E27FC236}">
                <a16:creationId xmlns:a16="http://schemas.microsoft.com/office/drawing/2014/main" id="{659145AB-9960-60B0-EC82-1ECFAC28631C}"/>
              </a:ext>
            </a:extLst>
          </p:cNvPr>
          <p:cNvSpPr txBox="1"/>
          <p:nvPr/>
        </p:nvSpPr>
        <p:spPr>
          <a:xfrm>
            <a:off x="6372200" y="1851670"/>
            <a:ext cx="2304256" cy="646331"/>
          </a:xfrm>
          <a:prstGeom prst="rect">
            <a:avLst/>
          </a:prstGeom>
          <a:noFill/>
        </p:spPr>
        <p:txBody>
          <a:bodyPr wrap="square" rtlCol="0">
            <a:spAutoFit/>
          </a:bodyPr>
          <a:lstStyle/>
          <a:p>
            <a:r>
              <a:rPr lang="nl-NL" dirty="0"/>
              <a:t>Wensen &amp; bedenkingen Raad</a:t>
            </a:r>
          </a:p>
        </p:txBody>
      </p:sp>
      <p:sp>
        <p:nvSpPr>
          <p:cNvPr id="13" name="Tekstvak 12">
            <a:extLst>
              <a:ext uri="{FF2B5EF4-FFF2-40B4-BE49-F238E27FC236}">
                <a16:creationId xmlns:a16="http://schemas.microsoft.com/office/drawing/2014/main" id="{43E52048-996F-AFDE-6B48-CA9507EB4FF4}"/>
              </a:ext>
            </a:extLst>
          </p:cNvPr>
          <p:cNvSpPr txBox="1"/>
          <p:nvPr/>
        </p:nvSpPr>
        <p:spPr>
          <a:xfrm>
            <a:off x="6358245" y="3066514"/>
            <a:ext cx="2304256" cy="369332"/>
          </a:xfrm>
          <a:prstGeom prst="rect">
            <a:avLst/>
          </a:prstGeom>
          <a:noFill/>
        </p:spPr>
        <p:txBody>
          <a:bodyPr wrap="square" rtlCol="0">
            <a:spAutoFit/>
          </a:bodyPr>
          <a:lstStyle/>
          <a:p>
            <a:r>
              <a:rPr lang="nl-NL" dirty="0"/>
              <a:t>Uiterlijk oktober 2025</a:t>
            </a:r>
          </a:p>
        </p:txBody>
      </p:sp>
      <p:pic>
        <p:nvPicPr>
          <p:cNvPr id="8" name="Afbeelding 7">
            <a:extLst>
              <a:ext uri="{FF2B5EF4-FFF2-40B4-BE49-F238E27FC236}">
                <a16:creationId xmlns:a16="http://schemas.microsoft.com/office/drawing/2014/main" id="{9D54C48B-44E8-8545-FCFC-FD3DF5339917}"/>
              </a:ext>
            </a:extLst>
          </p:cNvPr>
          <p:cNvPicPr>
            <a:picLocks noChangeAspect="1"/>
          </p:cNvPicPr>
          <p:nvPr/>
        </p:nvPicPr>
        <p:blipFill>
          <a:blip r:embed="rId2"/>
          <a:stretch>
            <a:fillRect/>
          </a:stretch>
        </p:blipFill>
        <p:spPr>
          <a:xfrm>
            <a:off x="568800" y="716140"/>
            <a:ext cx="4363240" cy="3857545"/>
          </a:xfrm>
          <a:prstGeom prst="rect">
            <a:avLst/>
          </a:prstGeom>
        </p:spPr>
      </p:pic>
      <p:cxnSp>
        <p:nvCxnSpPr>
          <p:cNvPr id="9" name="Rechte verbindingslijn 8">
            <a:extLst>
              <a:ext uri="{FF2B5EF4-FFF2-40B4-BE49-F238E27FC236}">
                <a16:creationId xmlns:a16="http://schemas.microsoft.com/office/drawing/2014/main" id="{9C2AF749-CF98-3EB5-B30A-5BCF828CA888}"/>
              </a:ext>
            </a:extLst>
          </p:cNvPr>
          <p:cNvCxnSpPr>
            <a:cxnSpLocks/>
          </p:cNvCxnSpPr>
          <p:nvPr/>
        </p:nvCxnSpPr>
        <p:spPr>
          <a:xfrm>
            <a:off x="3419872" y="2283718"/>
            <a:ext cx="2952328"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1" name="Rechte verbindingslijn 10">
            <a:extLst>
              <a:ext uri="{FF2B5EF4-FFF2-40B4-BE49-F238E27FC236}">
                <a16:creationId xmlns:a16="http://schemas.microsoft.com/office/drawing/2014/main" id="{972322B2-9503-A0F6-21D7-1DEA5F0A5892}"/>
              </a:ext>
            </a:extLst>
          </p:cNvPr>
          <p:cNvCxnSpPr>
            <a:cxnSpLocks/>
          </p:cNvCxnSpPr>
          <p:nvPr/>
        </p:nvCxnSpPr>
        <p:spPr>
          <a:xfrm>
            <a:off x="1907704" y="3458796"/>
            <a:ext cx="4450541"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323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97D787-67EE-4431-A75E-9DA242B6CE58}"/>
              </a:ext>
            </a:extLst>
          </p:cNvPr>
          <p:cNvSpPr>
            <a:spLocks noGrp="1"/>
          </p:cNvSpPr>
          <p:nvPr>
            <p:ph type="title"/>
          </p:nvPr>
        </p:nvSpPr>
        <p:spPr>
          <a:xfrm>
            <a:off x="568800" y="205979"/>
            <a:ext cx="8215200" cy="482600"/>
          </a:xfrm>
        </p:spPr>
        <p:txBody>
          <a:bodyPr anchor="ctr">
            <a:normAutofit/>
          </a:bodyPr>
          <a:lstStyle/>
          <a:p>
            <a:r>
              <a:rPr lang="nl-NL" sz="3300" i="1" err="1"/>
              <a:t>Facts</a:t>
            </a:r>
            <a:r>
              <a:rPr lang="nl-NL" sz="3300" i="1"/>
              <a:t> </a:t>
            </a:r>
            <a:r>
              <a:rPr lang="nl-NL" sz="3300" i="1" err="1"/>
              <a:t>and</a:t>
            </a:r>
            <a:r>
              <a:rPr lang="nl-NL" sz="3300" i="1"/>
              <a:t> </a:t>
            </a:r>
            <a:r>
              <a:rPr lang="nl-NL" sz="3300" i="1" err="1"/>
              <a:t>figures</a:t>
            </a:r>
            <a:r>
              <a:rPr lang="nl-NL" sz="3300" i="1"/>
              <a:t> </a:t>
            </a:r>
            <a:r>
              <a:rPr lang="nl-NL" sz="3300"/>
              <a:t>warmtenet Muiderberg</a:t>
            </a:r>
          </a:p>
        </p:txBody>
      </p:sp>
      <p:sp>
        <p:nvSpPr>
          <p:cNvPr id="4" name="Tijdelijke aanduiding voor dianummer 3">
            <a:extLst>
              <a:ext uri="{FF2B5EF4-FFF2-40B4-BE49-F238E27FC236}">
                <a16:creationId xmlns:a16="http://schemas.microsoft.com/office/drawing/2014/main" id="{FE98C4CD-2E1F-883B-1E56-6367B9262723}"/>
              </a:ext>
            </a:extLst>
          </p:cNvPr>
          <p:cNvSpPr>
            <a:spLocks noGrp="1"/>
          </p:cNvSpPr>
          <p:nvPr>
            <p:ph type="sldNum" sz="quarter" idx="12"/>
          </p:nvPr>
        </p:nvSpPr>
        <p:spPr>
          <a:xfrm>
            <a:off x="6651157" y="4630734"/>
            <a:ext cx="2133600" cy="273844"/>
          </a:xfrm>
        </p:spPr>
        <p:txBody>
          <a:bodyPr anchor="ctr">
            <a:normAutofit/>
          </a:bodyPr>
          <a:lstStyle/>
          <a:p>
            <a:pPr>
              <a:spcAft>
                <a:spcPts val="600"/>
              </a:spcAft>
            </a:pPr>
            <a:fld id="{1707A96A-42E0-4BA4-A75A-53901F484863}" type="slidenum">
              <a:rPr lang="nl-NL" smtClean="0"/>
              <a:pPr>
                <a:spcAft>
                  <a:spcPts val="600"/>
                </a:spcAft>
              </a:pPr>
              <a:t>3</a:t>
            </a:fld>
            <a:endParaRPr lang="nl-NL"/>
          </a:p>
        </p:txBody>
      </p:sp>
      <p:sp>
        <p:nvSpPr>
          <p:cNvPr id="6" name="Tekstvak 5">
            <a:extLst>
              <a:ext uri="{FF2B5EF4-FFF2-40B4-BE49-F238E27FC236}">
                <a16:creationId xmlns:a16="http://schemas.microsoft.com/office/drawing/2014/main" id="{55D7555C-4CE9-16F2-5947-3FE2966F1EA5}"/>
              </a:ext>
            </a:extLst>
          </p:cNvPr>
          <p:cNvSpPr txBox="1"/>
          <p:nvPr/>
        </p:nvSpPr>
        <p:spPr>
          <a:xfrm>
            <a:off x="464400" y="915566"/>
            <a:ext cx="8215200" cy="1477328"/>
          </a:xfrm>
          <a:prstGeom prst="rect">
            <a:avLst/>
          </a:prstGeom>
          <a:noFill/>
        </p:spPr>
        <p:txBody>
          <a:bodyPr wrap="square" rtlCol="0">
            <a:spAutoFit/>
          </a:bodyPr>
          <a:lstStyle/>
          <a:p>
            <a:r>
              <a:rPr lang="nl-NL" dirty="0">
                <a:ln w="0"/>
                <a:effectLst>
                  <a:outerShdw blurRad="38100" dist="19050" dir="2700000" algn="tl" rotWithShape="0">
                    <a:schemeClr val="dk1">
                      <a:alpha val="40000"/>
                    </a:schemeClr>
                  </a:outerShdw>
                </a:effectLst>
              </a:rPr>
              <a:t>Bron: 			</a:t>
            </a:r>
            <a:r>
              <a:rPr lang="nl-NL" dirty="0" err="1">
                <a:ln w="0"/>
                <a:effectLst>
                  <a:outerShdw blurRad="38100" dist="19050" dir="2700000" algn="tl" rotWithShape="0">
                    <a:schemeClr val="dk1">
                      <a:alpha val="40000"/>
                    </a:schemeClr>
                  </a:outerShdw>
                </a:effectLst>
              </a:rPr>
              <a:t>aquathermie</a:t>
            </a:r>
            <a:r>
              <a:rPr lang="nl-NL" dirty="0">
                <a:ln w="0"/>
                <a:effectLst>
                  <a:outerShdw blurRad="38100" dist="19050" dir="2700000" algn="tl" rotWithShape="0">
                    <a:schemeClr val="dk1">
                      <a:alpha val="40000"/>
                    </a:schemeClr>
                  </a:outerShdw>
                </a:effectLst>
              </a:rPr>
              <a:t> met water uit het </a:t>
            </a:r>
            <a:r>
              <a:rPr lang="nl-NL" dirty="0" err="1">
                <a:ln w="0"/>
                <a:effectLst>
                  <a:outerShdw blurRad="38100" dist="19050" dir="2700000" algn="tl" rotWithShape="0">
                    <a:schemeClr val="dk1">
                      <a:alpha val="40000"/>
                    </a:schemeClr>
                  </a:outerShdw>
                </a:effectLst>
              </a:rPr>
              <a:t>IJmeer</a:t>
            </a:r>
            <a:endParaRPr lang="nl-NL" dirty="0">
              <a:ln w="0"/>
              <a:effectLst>
                <a:outerShdw blurRad="38100" dist="19050" dir="2700000" algn="tl" rotWithShape="0">
                  <a:schemeClr val="dk1">
                    <a:alpha val="40000"/>
                  </a:schemeClr>
                </a:outerShdw>
              </a:effectLst>
            </a:endParaRPr>
          </a:p>
          <a:p>
            <a:r>
              <a:rPr lang="nl-NL" dirty="0">
                <a:ln w="0"/>
                <a:effectLst>
                  <a:outerShdw blurRad="38100" dist="19050" dir="2700000" algn="tl" rotWithShape="0">
                    <a:schemeClr val="dk1">
                      <a:alpha val="40000"/>
                    </a:schemeClr>
                  </a:outerShdw>
                </a:effectLst>
              </a:rPr>
              <a:t>Aantal aansluitingen: 	ca. 1200 (potentieel 1358)</a:t>
            </a:r>
          </a:p>
          <a:p>
            <a:r>
              <a:rPr lang="nl-NL" dirty="0">
                <a:ln w="0"/>
                <a:effectLst>
                  <a:outerShdw blurRad="38100" dist="19050" dir="2700000" algn="tl" rotWithShape="0">
                    <a:schemeClr val="dk1">
                      <a:alpha val="40000"/>
                    </a:schemeClr>
                  </a:outerShdw>
                </a:effectLst>
              </a:rPr>
              <a:t>Totale investering: 		ca €37 </a:t>
            </a:r>
            <a:r>
              <a:rPr lang="nl-NL" dirty="0" err="1">
                <a:ln w="0"/>
                <a:effectLst>
                  <a:outerShdw blurRad="38100" dist="19050" dir="2700000" algn="tl" rotWithShape="0">
                    <a:schemeClr val="dk1">
                      <a:alpha val="40000"/>
                    </a:schemeClr>
                  </a:outerShdw>
                </a:effectLst>
              </a:rPr>
              <a:t>mln</a:t>
            </a:r>
            <a:endParaRPr lang="nl-NL" dirty="0">
              <a:ln w="0"/>
              <a:effectLst>
                <a:outerShdw blurRad="38100" dist="19050" dir="2700000" algn="tl" rotWithShape="0">
                  <a:schemeClr val="dk1">
                    <a:alpha val="40000"/>
                  </a:schemeClr>
                </a:outerShdw>
              </a:effectLst>
            </a:endParaRPr>
          </a:p>
          <a:p>
            <a:r>
              <a:rPr lang="nl-NL" dirty="0">
                <a:ln w="0"/>
                <a:effectLst>
                  <a:outerShdw blurRad="38100" dist="19050" dir="2700000" algn="tl" rotWithShape="0">
                    <a:schemeClr val="dk1">
                      <a:alpha val="40000"/>
                    </a:schemeClr>
                  </a:outerShdw>
                </a:effectLst>
              </a:rPr>
              <a:t>WIS subsidie: 		ca € 8 </a:t>
            </a:r>
            <a:r>
              <a:rPr lang="nl-NL" dirty="0" err="1">
                <a:ln w="0"/>
                <a:effectLst>
                  <a:outerShdw blurRad="38100" dist="19050" dir="2700000" algn="tl" rotWithShape="0">
                    <a:schemeClr val="dk1">
                      <a:alpha val="40000"/>
                    </a:schemeClr>
                  </a:outerShdw>
                </a:effectLst>
              </a:rPr>
              <a:t>mln</a:t>
            </a:r>
            <a:endParaRPr lang="nl-NL" dirty="0">
              <a:ln w="0"/>
              <a:effectLst>
                <a:outerShdw blurRad="38100" dist="19050" dir="2700000" algn="tl" rotWithShape="0">
                  <a:schemeClr val="dk1">
                    <a:alpha val="40000"/>
                  </a:schemeClr>
                </a:outerShdw>
              </a:effectLst>
            </a:endParaRPr>
          </a:p>
          <a:p>
            <a:r>
              <a:rPr lang="nl-NL" dirty="0">
                <a:ln w="0"/>
                <a:effectLst>
                  <a:outerShdw blurRad="38100" dist="19050" dir="2700000" algn="tl" rotWithShape="0">
                    <a:schemeClr val="dk1">
                      <a:alpha val="40000"/>
                    </a:schemeClr>
                  </a:outerShdw>
                </a:effectLst>
              </a:rPr>
              <a:t>Aanlegperiode: 		2027-2031 (eerste 350 m reeds aangelegd in Eikenlaan)</a:t>
            </a:r>
          </a:p>
        </p:txBody>
      </p:sp>
      <p:pic>
        <p:nvPicPr>
          <p:cNvPr id="7" name="Picture 6">
            <a:extLst>
              <a:ext uri="{FF2B5EF4-FFF2-40B4-BE49-F238E27FC236}">
                <a16:creationId xmlns:a16="http://schemas.microsoft.com/office/drawing/2014/main" id="{0B50B031-FE74-11F6-7C62-48BE8BF525E7}"/>
              </a:ext>
            </a:extLst>
          </p:cNvPr>
          <p:cNvPicPr>
            <a:picLocks noChangeAspect="1"/>
          </p:cNvPicPr>
          <p:nvPr/>
        </p:nvPicPr>
        <p:blipFill>
          <a:blip r:embed="rId2"/>
          <a:srcRect l="4120" t="6670" r="4436" b="17869"/>
          <a:stretch/>
        </p:blipFill>
        <p:spPr bwMode="auto">
          <a:xfrm>
            <a:off x="5004048" y="2750607"/>
            <a:ext cx="3507843" cy="2073506"/>
          </a:xfrm>
          <a:prstGeom prst="rect">
            <a:avLst/>
          </a:prstGeom>
          <a:ln>
            <a:noFill/>
          </a:ln>
        </p:spPr>
      </p:pic>
      <p:pic>
        <p:nvPicPr>
          <p:cNvPr id="9" name="Content Placeholder 4" descr="Afbeelding met buitenshuis, Luchtfotografie, boom, huis">
            <a:extLst>
              <a:ext uri="{FF2B5EF4-FFF2-40B4-BE49-F238E27FC236}">
                <a16:creationId xmlns:a16="http://schemas.microsoft.com/office/drawing/2014/main" id="{211BEC02-DCDE-66C8-82A4-6443D71764F4}"/>
              </a:ext>
            </a:extLst>
          </p:cNvPr>
          <p:cNvPicPr>
            <a:picLocks noGrp="1" noChangeAspect="1"/>
          </p:cNvPicPr>
          <p:nvPr>
            <p:ph idx="1"/>
          </p:nvPr>
        </p:nvPicPr>
        <p:blipFill>
          <a:blip r:embed="rId3">
            <a:alphaModFix amt="50000"/>
          </a:blip>
          <a:srcRect t="16127" b="12165"/>
          <a:stretch>
            <a:fillRect/>
          </a:stretch>
        </p:blipFill>
        <p:spPr bwMode="auto">
          <a:xfrm>
            <a:off x="568800" y="2873424"/>
            <a:ext cx="3859184" cy="1522027"/>
          </a:xfrm>
          <a:prstGeom prst="rect">
            <a:avLst/>
          </a:prstGeom>
          <a:noFill/>
          <a:effectLst>
            <a:outerShdw dist="50800" dir="5400000" algn="ctr" rotWithShape="0">
              <a:srgbClr val="000000"/>
            </a:outerShdw>
          </a:effectLst>
        </p:spPr>
      </p:pic>
    </p:spTree>
    <p:extLst>
      <p:ext uri="{BB962C8B-B14F-4D97-AF65-F5344CB8AC3E}">
        <p14:creationId xmlns:p14="http://schemas.microsoft.com/office/powerpoint/2010/main" val="340112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8F0C2B-224F-73AF-BA62-7A4845F77B0C}"/>
              </a:ext>
            </a:extLst>
          </p:cNvPr>
          <p:cNvSpPr>
            <a:spLocks noGrp="1"/>
          </p:cNvSpPr>
          <p:nvPr>
            <p:ph type="title"/>
          </p:nvPr>
        </p:nvSpPr>
        <p:spPr/>
        <p:txBody>
          <a:bodyPr/>
          <a:lstStyle/>
          <a:p>
            <a:r>
              <a:rPr lang="nl-NL" dirty="0"/>
              <a:t>Voor niemand een routineklus</a:t>
            </a:r>
          </a:p>
        </p:txBody>
      </p:sp>
      <p:sp>
        <p:nvSpPr>
          <p:cNvPr id="3" name="Tijdelijke aanduiding voor inhoud 2">
            <a:extLst>
              <a:ext uri="{FF2B5EF4-FFF2-40B4-BE49-F238E27FC236}">
                <a16:creationId xmlns:a16="http://schemas.microsoft.com/office/drawing/2014/main" id="{AE3ED69D-A0B2-5779-EDFA-327879445DFE}"/>
              </a:ext>
            </a:extLst>
          </p:cNvPr>
          <p:cNvSpPr>
            <a:spLocks noGrp="1"/>
          </p:cNvSpPr>
          <p:nvPr>
            <p:ph idx="1"/>
          </p:nvPr>
        </p:nvSpPr>
        <p:spPr>
          <a:xfrm>
            <a:off x="541011" y="951750"/>
            <a:ext cx="8215200" cy="3240000"/>
          </a:xfrm>
        </p:spPr>
        <p:txBody>
          <a:bodyPr/>
          <a:lstStyle/>
          <a:p>
            <a:pPr marL="342900" indent="-342900">
              <a:lnSpc>
                <a:spcPct val="150000"/>
              </a:lnSpc>
              <a:buFont typeface="+mj-lt"/>
              <a:buAutoNum type="arabicPeriod"/>
            </a:pPr>
            <a:r>
              <a:rPr lang="nl-NL" sz="1800" dirty="0"/>
              <a:t>Wetgeving en rijksbeleid met betrekking tot warmtenetten nog in ontwikkeling:</a:t>
            </a:r>
          </a:p>
          <a:p>
            <a:pPr lvl="3">
              <a:lnSpc>
                <a:spcPct val="150000"/>
              </a:lnSpc>
            </a:pPr>
            <a:r>
              <a:rPr lang="nl-NL" dirty="0"/>
              <a:t>Wet collectieve warmte (</a:t>
            </a:r>
            <a:r>
              <a:rPr lang="nl-NL" dirty="0" err="1"/>
              <a:t>Wcw</a:t>
            </a:r>
            <a:r>
              <a:rPr lang="nl-NL" dirty="0"/>
              <a:t>): vanaf 1-1-2026</a:t>
            </a:r>
          </a:p>
          <a:p>
            <a:pPr lvl="3">
              <a:lnSpc>
                <a:spcPct val="150000"/>
              </a:lnSpc>
            </a:pPr>
            <a:r>
              <a:rPr lang="nl-NL" dirty="0"/>
              <a:t>Wet gemeentelijke instrumenten warmtetransitie (</a:t>
            </a:r>
            <a:r>
              <a:rPr lang="nl-NL" dirty="0" err="1"/>
              <a:t>Wgiw</a:t>
            </a:r>
            <a:r>
              <a:rPr lang="nl-NL" dirty="0"/>
              <a:t>): vanaf 1-1-2026</a:t>
            </a:r>
          </a:p>
          <a:p>
            <a:pPr marL="342900" indent="-342900">
              <a:lnSpc>
                <a:spcPct val="150000"/>
              </a:lnSpc>
              <a:buFont typeface="+mj-lt"/>
              <a:buAutoNum type="arabicPeriod"/>
            </a:pPr>
            <a:r>
              <a:rPr lang="nl-NL" sz="1800" dirty="0"/>
              <a:t>Landelijk (financieel) instrumentarium en ondersteunende structuur:</a:t>
            </a:r>
          </a:p>
          <a:p>
            <a:pPr lvl="3">
              <a:lnSpc>
                <a:spcPct val="150000"/>
              </a:lnSpc>
            </a:pPr>
            <a:r>
              <a:rPr lang="nl-NL" sz="1800" dirty="0"/>
              <a:t> </a:t>
            </a:r>
            <a:r>
              <a:rPr lang="nl-NL" dirty="0"/>
              <a:t>Waarborgfonds</a:t>
            </a:r>
          </a:p>
          <a:p>
            <a:pPr lvl="3">
              <a:lnSpc>
                <a:spcPct val="150000"/>
              </a:lnSpc>
            </a:pPr>
            <a:r>
              <a:rPr lang="nl-NL" dirty="0"/>
              <a:t>ondersteuning gemeenten (NPLW)</a:t>
            </a:r>
          </a:p>
          <a:p>
            <a:pPr lvl="3">
              <a:lnSpc>
                <a:spcPct val="150000"/>
              </a:lnSpc>
            </a:pPr>
            <a:r>
              <a:rPr lang="nl-NL" dirty="0"/>
              <a:t>provinciale steunpunten</a:t>
            </a:r>
          </a:p>
          <a:p>
            <a:pPr marL="342900" indent="-342900">
              <a:lnSpc>
                <a:spcPct val="150000"/>
              </a:lnSpc>
              <a:buFont typeface="+mj-lt"/>
              <a:buAutoNum type="arabicPeriod"/>
            </a:pPr>
            <a:r>
              <a:rPr lang="nl-NL" sz="1800" dirty="0"/>
              <a:t>Bewonersinitiatief Muiderberg door Energie coöperatie </a:t>
            </a:r>
            <a:r>
              <a:rPr lang="nl-NL" sz="1800" dirty="0" err="1"/>
              <a:t>Wattnu</a:t>
            </a:r>
            <a:r>
              <a:rPr lang="nl-NL" sz="1800" dirty="0"/>
              <a:t> en in TVW benoemd als koploper- of pioniersproject om te ‘leren’</a:t>
            </a:r>
          </a:p>
          <a:p>
            <a:pPr marL="342900" indent="-342900">
              <a:lnSpc>
                <a:spcPct val="150000"/>
              </a:lnSpc>
              <a:buFont typeface="+mj-lt"/>
              <a:buAutoNum type="arabicPeriod"/>
            </a:pPr>
            <a:endParaRPr lang="nl-NL" dirty="0"/>
          </a:p>
        </p:txBody>
      </p:sp>
      <p:sp>
        <p:nvSpPr>
          <p:cNvPr id="4" name="Tijdelijke aanduiding voor dianummer 3">
            <a:extLst>
              <a:ext uri="{FF2B5EF4-FFF2-40B4-BE49-F238E27FC236}">
                <a16:creationId xmlns:a16="http://schemas.microsoft.com/office/drawing/2014/main" id="{5E146AE5-FB15-196F-65F7-A730F7925D39}"/>
              </a:ext>
            </a:extLst>
          </p:cNvPr>
          <p:cNvSpPr>
            <a:spLocks noGrp="1"/>
          </p:cNvSpPr>
          <p:nvPr>
            <p:ph type="sldNum" sz="quarter" idx="12"/>
          </p:nvPr>
        </p:nvSpPr>
        <p:spPr/>
        <p:txBody>
          <a:bodyPr/>
          <a:lstStyle/>
          <a:p>
            <a:fld id="{1707A96A-42E0-4BA4-A75A-53901F484863}" type="slidenum">
              <a:rPr lang="nl-NL" smtClean="0"/>
              <a:t>4</a:t>
            </a:fld>
            <a:endParaRPr lang="nl-NL" dirty="0"/>
          </a:p>
        </p:txBody>
      </p:sp>
    </p:spTree>
    <p:extLst>
      <p:ext uri="{BB962C8B-B14F-4D97-AF65-F5344CB8AC3E}">
        <p14:creationId xmlns:p14="http://schemas.microsoft.com/office/powerpoint/2010/main" val="385767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F7BD6-E60B-BC54-AE0C-BCD96822E35B}"/>
              </a:ext>
            </a:extLst>
          </p:cNvPr>
          <p:cNvSpPr>
            <a:spLocks noGrp="1"/>
          </p:cNvSpPr>
          <p:nvPr>
            <p:ph type="title"/>
          </p:nvPr>
        </p:nvSpPr>
        <p:spPr>
          <a:xfrm>
            <a:off x="611560" y="292956"/>
            <a:ext cx="8215200" cy="482600"/>
          </a:xfrm>
        </p:spPr>
        <p:txBody>
          <a:bodyPr/>
          <a:lstStyle/>
          <a:p>
            <a:r>
              <a:rPr lang="nl-NL" dirty="0"/>
              <a:t>Rollen gemeente bij dit project</a:t>
            </a:r>
          </a:p>
        </p:txBody>
      </p:sp>
      <p:sp>
        <p:nvSpPr>
          <p:cNvPr id="4" name="Tijdelijke aanduiding voor dianummer 3">
            <a:extLst>
              <a:ext uri="{FF2B5EF4-FFF2-40B4-BE49-F238E27FC236}">
                <a16:creationId xmlns:a16="http://schemas.microsoft.com/office/drawing/2014/main" id="{4F42E7F2-3997-3F18-A8CF-752D4BCB3270}"/>
              </a:ext>
            </a:extLst>
          </p:cNvPr>
          <p:cNvSpPr>
            <a:spLocks noGrp="1"/>
          </p:cNvSpPr>
          <p:nvPr>
            <p:ph type="sldNum" sz="quarter" idx="12"/>
          </p:nvPr>
        </p:nvSpPr>
        <p:spPr/>
        <p:txBody>
          <a:bodyPr/>
          <a:lstStyle/>
          <a:p>
            <a:fld id="{1707A96A-42E0-4BA4-A75A-53901F484863}" type="slidenum">
              <a:rPr lang="nl-NL" smtClean="0"/>
              <a:t>5</a:t>
            </a:fld>
            <a:endParaRPr lang="nl-NL"/>
          </a:p>
        </p:txBody>
      </p:sp>
      <p:sp>
        <p:nvSpPr>
          <p:cNvPr id="5" name="Rechthoek: afgeronde hoeken 4">
            <a:extLst>
              <a:ext uri="{FF2B5EF4-FFF2-40B4-BE49-F238E27FC236}">
                <a16:creationId xmlns:a16="http://schemas.microsoft.com/office/drawing/2014/main" id="{B497E408-E48C-5510-6619-7AD44E8D74E4}"/>
              </a:ext>
            </a:extLst>
          </p:cNvPr>
          <p:cNvSpPr/>
          <p:nvPr/>
        </p:nvSpPr>
        <p:spPr>
          <a:xfrm>
            <a:off x="611560" y="1249587"/>
            <a:ext cx="7848872" cy="605902"/>
          </a:xfrm>
          <a:prstGeom prst="roundRect">
            <a:avLst/>
          </a:prstGeom>
          <a:solidFill>
            <a:schemeClr val="tx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6" name="Tekstvak 5">
            <a:extLst>
              <a:ext uri="{FF2B5EF4-FFF2-40B4-BE49-F238E27FC236}">
                <a16:creationId xmlns:a16="http://schemas.microsoft.com/office/drawing/2014/main" id="{7B7917B7-EBB0-4492-3C9F-1637CAC985C6}"/>
              </a:ext>
            </a:extLst>
          </p:cNvPr>
          <p:cNvSpPr txBox="1"/>
          <p:nvPr/>
        </p:nvSpPr>
        <p:spPr>
          <a:xfrm>
            <a:off x="1259632" y="1348257"/>
            <a:ext cx="7704856" cy="369332"/>
          </a:xfrm>
          <a:prstGeom prst="rect">
            <a:avLst/>
          </a:prstGeom>
          <a:noFill/>
        </p:spPr>
        <p:txBody>
          <a:bodyPr wrap="square" rtlCol="0">
            <a:spAutoFit/>
          </a:bodyPr>
          <a:lstStyle/>
          <a:p>
            <a:r>
              <a:rPr lang="nl-NL" dirty="0">
                <a:solidFill>
                  <a:schemeClr val="bg1"/>
                </a:solidFill>
              </a:rPr>
              <a:t>Beleid warmtetransitie (TVW -&gt; Warmteprogramma in 2026)</a:t>
            </a:r>
          </a:p>
        </p:txBody>
      </p:sp>
      <p:sp>
        <p:nvSpPr>
          <p:cNvPr id="7" name="Rechthoek: afgeronde hoeken 6">
            <a:extLst>
              <a:ext uri="{FF2B5EF4-FFF2-40B4-BE49-F238E27FC236}">
                <a16:creationId xmlns:a16="http://schemas.microsoft.com/office/drawing/2014/main" id="{A96B7457-1461-A900-1B53-54547220495C}"/>
              </a:ext>
            </a:extLst>
          </p:cNvPr>
          <p:cNvSpPr/>
          <p:nvPr/>
        </p:nvSpPr>
        <p:spPr>
          <a:xfrm>
            <a:off x="602472" y="3637628"/>
            <a:ext cx="7848872" cy="60590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afgeronde hoeken 7">
            <a:extLst>
              <a:ext uri="{FF2B5EF4-FFF2-40B4-BE49-F238E27FC236}">
                <a16:creationId xmlns:a16="http://schemas.microsoft.com/office/drawing/2014/main" id="{5F9B17DB-E8A8-495A-E583-4096E9F96519}"/>
              </a:ext>
            </a:extLst>
          </p:cNvPr>
          <p:cNvSpPr/>
          <p:nvPr/>
        </p:nvSpPr>
        <p:spPr>
          <a:xfrm>
            <a:off x="611560" y="2809969"/>
            <a:ext cx="7848872" cy="605903"/>
          </a:xfrm>
          <a:prstGeom prst="roundRect">
            <a:avLst/>
          </a:prstGeom>
          <a:solidFill>
            <a:schemeClr val="tx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9" name="Rechthoek: afgeronde hoeken 8">
            <a:extLst>
              <a:ext uri="{FF2B5EF4-FFF2-40B4-BE49-F238E27FC236}">
                <a16:creationId xmlns:a16="http://schemas.microsoft.com/office/drawing/2014/main" id="{1CDC1366-58F7-64A6-692D-51C44A44D9EE}"/>
              </a:ext>
            </a:extLst>
          </p:cNvPr>
          <p:cNvSpPr/>
          <p:nvPr/>
        </p:nvSpPr>
        <p:spPr>
          <a:xfrm>
            <a:off x="611560" y="1990418"/>
            <a:ext cx="7848872" cy="60590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92E04BD4-D848-421E-BCFA-C7ED9D2B127D}"/>
              </a:ext>
            </a:extLst>
          </p:cNvPr>
          <p:cNvSpPr txBox="1"/>
          <p:nvPr/>
        </p:nvSpPr>
        <p:spPr>
          <a:xfrm>
            <a:off x="836672" y="2140057"/>
            <a:ext cx="7704856" cy="369332"/>
          </a:xfrm>
          <a:prstGeom prst="rect">
            <a:avLst/>
          </a:prstGeom>
          <a:noFill/>
        </p:spPr>
        <p:txBody>
          <a:bodyPr wrap="square" rtlCol="0">
            <a:spAutoFit/>
          </a:bodyPr>
          <a:lstStyle/>
          <a:p>
            <a:r>
              <a:rPr lang="nl-NL" dirty="0">
                <a:solidFill>
                  <a:schemeClr val="bg1"/>
                </a:solidFill>
              </a:rPr>
              <a:t>Wettelijke taken (vergunningen, regie openbare ruimte en ondergrond)</a:t>
            </a:r>
          </a:p>
        </p:txBody>
      </p:sp>
      <p:sp>
        <p:nvSpPr>
          <p:cNvPr id="13" name="Tekstvak 12">
            <a:extLst>
              <a:ext uri="{FF2B5EF4-FFF2-40B4-BE49-F238E27FC236}">
                <a16:creationId xmlns:a16="http://schemas.microsoft.com/office/drawing/2014/main" id="{C5AB3A2A-18AF-F4E8-BE51-8FB7E2015166}"/>
              </a:ext>
            </a:extLst>
          </p:cNvPr>
          <p:cNvSpPr txBox="1"/>
          <p:nvPr/>
        </p:nvSpPr>
        <p:spPr>
          <a:xfrm>
            <a:off x="2768188" y="2890638"/>
            <a:ext cx="3816424" cy="369332"/>
          </a:xfrm>
          <a:prstGeom prst="rect">
            <a:avLst/>
          </a:prstGeom>
          <a:noFill/>
        </p:spPr>
        <p:txBody>
          <a:bodyPr wrap="square" rtlCol="0">
            <a:spAutoFit/>
          </a:bodyPr>
          <a:lstStyle/>
          <a:p>
            <a:r>
              <a:rPr lang="nl-NL" dirty="0">
                <a:solidFill>
                  <a:schemeClr val="bg1"/>
                </a:solidFill>
              </a:rPr>
              <a:t>Gecombineerde aanleg met riool </a:t>
            </a:r>
          </a:p>
        </p:txBody>
      </p:sp>
      <p:sp>
        <p:nvSpPr>
          <p:cNvPr id="14" name="Tekstvak 13">
            <a:extLst>
              <a:ext uri="{FF2B5EF4-FFF2-40B4-BE49-F238E27FC236}">
                <a16:creationId xmlns:a16="http://schemas.microsoft.com/office/drawing/2014/main" id="{FB7E0CAF-64D2-6598-2687-F1FEB392D844}"/>
              </a:ext>
            </a:extLst>
          </p:cNvPr>
          <p:cNvSpPr txBox="1"/>
          <p:nvPr/>
        </p:nvSpPr>
        <p:spPr>
          <a:xfrm>
            <a:off x="2769527" y="3725553"/>
            <a:ext cx="3888432" cy="369332"/>
          </a:xfrm>
          <a:prstGeom prst="rect">
            <a:avLst/>
          </a:prstGeom>
          <a:noFill/>
        </p:spPr>
        <p:txBody>
          <a:bodyPr wrap="square" rtlCol="0">
            <a:spAutoFit/>
          </a:bodyPr>
          <a:lstStyle/>
          <a:p>
            <a:r>
              <a:rPr lang="nl-NL" dirty="0">
                <a:solidFill>
                  <a:schemeClr val="bg1"/>
                </a:solidFill>
              </a:rPr>
              <a:t>Financiering &amp; </a:t>
            </a:r>
            <a:r>
              <a:rPr lang="nl-NL" dirty="0" err="1">
                <a:solidFill>
                  <a:schemeClr val="bg1"/>
                </a:solidFill>
              </a:rPr>
              <a:t>governance</a:t>
            </a:r>
            <a:endParaRPr lang="nl-NL" dirty="0">
              <a:solidFill>
                <a:schemeClr val="bg1"/>
              </a:solidFill>
            </a:endParaRPr>
          </a:p>
        </p:txBody>
      </p:sp>
    </p:spTree>
    <p:extLst>
      <p:ext uri="{BB962C8B-B14F-4D97-AF65-F5344CB8AC3E}">
        <p14:creationId xmlns:p14="http://schemas.microsoft.com/office/powerpoint/2010/main" val="1891752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499B03F-9EF3-7B52-9BBF-F81A34BDAD43}"/>
              </a:ext>
            </a:extLst>
          </p:cNvPr>
          <p:cNvSpPr>
            <a:spLocks noGrp="1"/>
          </p:cNvSpPr>
          <p:nvPr>
            <p:ph type="title"/>
          </p:nvPr>
        </p:nvSpPr>
        <p:spPr/>
        <p:txBody>
          <a:bodyPr/>
          <a:lstStyle/>
          <a:p>
            <a:endParaRPr lang="nl-NL"/>
          </a:p>
        </p:txBody>
      </p:sp>
      <p:sp>
        <p:nvSpPr>
          <p:cNvPr id="6" name="Tijdelijke aanduiding voor inhoud 5">
            <a:extLst>
              <a:ext uri="{FF2B5EF4-FFF2-40B4-BE49-F238E27FC236}">
                <a16:creationId xmlns:a16="http://schemas.microsoft.com/office/drawing/2014/main" id="{49B84C98-836F-FBC1-8A74-48B4AE308A22}"/>
              </a:ext>
            </a:extLst>
          </p:cNvPr>
          <p:cNvSpPr>
            <a:spLocks noGrp="1"/>
          </p:cNvSpPr>
          <p:nvPr>
            <p:ph idx="1"/>
          </p:nvPr>
        </p:nvSpPr>
        <p:spPr/>
        <p:txBody>
          <a:bodyPr/>
          <a:lstStyle/>
          <a:p>
            <a:endParaRPr lang="nl-NL" dirty="0"/>
          </a:p>
        </p:txBody>
      </p:sp>
      <p:pic>
        <p:nvPicPr>
          <p:cNvPr id="8" name="Afbeelding 7">
            <a:extLst>
              <a:ext uri="{FF2B5EF4-FFF2-40B4-BE49-F238E27FC236}">
                <a16:creationId xmlns:a16="http://schemas.microsoft.com/office/drawing/2014/main" id="{7BBBA909-9D61-65DF-BEA6-8E1226F20548}"/>
              </a:ext>
            </a:extLst>
          </p:cNvPr>
          <p:cNvPicPr>
            <a:picLocks noChangeAspect="1"/>
          </p:cNvPicPr>
          <p:nvPr/>
        </p:nvPicPr>
        <p:blipFill>
          <a:blip r:embed="rId3"/>
          <a:stretch>
            <a:fillRect/>
          </a:stretch>
        </p:blipFill>
        <p:spPr>
          <a:xfrm>
            <a:off x="198666" y="41521"/>
            <a:ext cx="9106707" cy="4914306"/>
          </a:xfrm>
          <a:prstGeom prst="rect">
            <a:avLst/>
          </a:prstGeom>
          <a:ln w="28575">
            <a:noFill/>
          </a:ln>
        </p:spPr>
      </p:pic>
      <p:sp>
        <p:nvSpPr>
          <p:cNvPr id="10" name="Ovaal 9">
            <a:extLst>
              <a:ext uri="{FF2B5EF4-FFF2-40B4-BE49-F238E27FC236}">
                <a16:creationId xmlns:a16="http://schemas.microsoft.com/office/drawing/2014/main" id="{FE09B587-578C-3316-2E71-E74D1EC82CFF}"/>
              </a:ext>
            </a:extLst>
          </p:cNvPr>
          <p:cNvSpPr/>
          <p:nvPr/>
        </p:nvSpPr>
        <p:spPr>
          <a:xfrm>
            <a:off x="3953079" y="3796670"/>
            <a:ext cx="1512168" cy="5996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8FBBAD62-48F1-6709-CA7B-9A4813CD1509}"/>
              </a:ext>
            </a:extLst>
          </p:cNvPr>
          <p:cNvSpPr/>
          <p:nvPr/>
        </p:nvSpPr>
        <p:spPr>
          <a:xfrm>
            <a:off x="6551752" y="4303534"/>
            <a:ext cx="1512168" cy="599672"/>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Rechte verbindingslijn 12">
            <a:extLst>
              <a:ext uri="{FF2B5EF4-FFF2-40B4-BE49-F238E27FC236}">
                <a16:creationId xmlns:a16="http://schemas.microsoft.com/office/drawing/2014/main" id="{D05C000C-6DA5-DB08-65E9-9E7F8F7AEC33}"/>
              </a:ext>
            </a:extLst>
          </p:cNvPr>
          <p:cNvCxnSpPr>
            <a:cxnSpLocks/>
          </p:cNvCxnSpPr>
          <p:nvPr/>
        </p:nvCxnSpPr>
        <p:spPr>
          <a:xfrm flipV="1">
            <a:off x="6876256" y="1183009"/>
            <a:ext cx="648072" cy="3428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34A01AC7-0D17-6350-EAA2-7313C89987E9}"/>
              </a:ext>
            </a:extLst>
          </p:cNvPr>
          <p:cNvSpPr txBox="1"/>
          <p:nvPr/>
        </p:nvSpPr>
        <p:spPr>
          <a:xfrm>
            <a:off x="7226770" y="897439"/>
            <a:ext cx="1188132" cy="276999"/>
          </a:xfrm>
          <a:prstGeom prst="rect">
            <a:avLst/>
          </a:prstGeom>
          <a:noFill/>
        </p:spPr>
        <p:txBody>
          <a:bodyPr wrap="square" rtlCol="0">
            <a:spAutoFit/>
          </a:bodyPr>
          <a:lstStyle/>
          <a:p>
            <a:r>
              <a:rPr lang="nl-NL" sz="1200" b="1" dirty="0">
                <a:solidFill>
                  <a:srgbClr val="FF0000"/>
                </a:solidFill>
              </a:rPr>
              <a:t>Medio 2026</a:t>
            </a:r>
          </a:p>
        </p:txBody>
      </p:sp>
      <p:cxnSp>
        <p:nvCxnSpPr>
          <p:cNvPr id="16" name="Rechte verbindingslijn 15">
            <a:extLst>
              <a:ext uri="{FF2B5EF4-FFF2-40B4-BE49-F238E27FC236}">
                <a16:creationId xmlns:a16="http://schemas.microsoft.com/office/drawing/2014/main" id="{6FAA7FDE-B3C4-BA48-DACD-967B1F8F7452}"/>
              </a:ext>
            </a:extLst>
          </p:cNvPr>
          <p:cNvCxnSpPr>
            <a:cxnSpLocks/>
          </p:cNvCxnSpPr>
          <p:nvPr/>
        </p:nvCxnSpPr>
        <p:spPr>
          <a:xfrm flipV="1">
            <a:off x="4211960" y="3075806"/>
            <a:ext cx="1080120" cy="136434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3231CDE7-AF55-6F21-6673-FC390A9C502E}"/>
              </a:ext>
            </a:extLst>
          </p:cNvPr>
          <p:cNvCxnSpPr>
            <a:cxnSpLocks/>
          </p:cNvCxnSpPr>
          <p:nvPr/>
        </p:nvCxnSpPr>
        <p:spPr>
          <a:xfrm>
            <a:off x="4283968" y="3075806"/>
            <a:ext cx="936104" cy="136434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2AC8286D-38EC-A0D9-3D24-C6CD834E3849}"/>
              </a:ext>
            </a:extLst>
          </p:cNvPr>
          <p:cNvSpPr txBox="1"/>
          <p:nvPr/>
        </p:nvSpPr>
        <p:spPr>
          <a:xfrm>
            <a:off x="2987824" y="-2881"/>
            <a:ext cx="3744416" cy="307777"/>
          </a:xfrm>
          <a:prstGeom prst="rect">
            <a:avLst/>
          </a:prstGeom>
          <a:noFill/>
        </p:spPr>
        <p:txBody>
          <a:bodyPr wrap="square" rtlCol="0">
            <a:spAutoFit/>
          </a:bodyPr>
          <a:lstStyle/>
          <a:p>
            <a:r>
              <a:rPr lang="nl-NL" sz="1400" b="1" dirty="0"/>
              <a:t>(bij het Raadsbesluit van februari 2024)</a:t>
            </a:r>
          </a:p>
        </p:txBody>
      </p:sp>
      <p:sp>
        <p:nvSpPr>
          <p:cNvPr id="4" name="Ovaal 3">
            <a:extLst>
              <a:ext uri="{FF2B5EF4-FFF2-40B4-BE49-F238E27FC236}">
                <a16:creationId xmlns:a16="http://schemas.microsoft.com/office/drawing/2014/main" id="{BEC8BC46-4F00-051E-B485-ACF9C5059453}"/>
              </a:ext>
            </a:extLst>
          </p:cNvPr>
          <p:cNvSpPr/>
          <p:nvPr/>
        </p:nvSpPr>
        <p:spPr>
          <a:xfrm>
            <a:off x="4103948" y="1918681"/>
            <a:ext cx="1512168" cy="1337929"/>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 name="Rechte verbindingslijn 2">
            <a:extLst>
              <a:ext uri="{FF2B5EF4-FFF2-40B4-BE49-F238E27FC236}">
                <a16:creationId xmlns:a16="http://schemas.microsoft.com/office/drawing/2014/main" id="{29C8B97C-F447-7FB6-5586-A4EE09C14462}"/>
              </a:ext>
            </a:extLst>
          </p:cNvPr>
          <p:cNvCxnSpPr>
            <a:cxnSpLocks/>
          </p:cNvCxnSpPr>
          <p:nvPr/>
        </p:nvCxnSpPr>
        <p:spPr>
          <a:xfrm>
            <a:off x="4355976" y="1228639"/>
            <a:ext cx="1035114" cy="7370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0F7E5337-11C0-52EC-5C55-44EB34413C9A}"/>
              </a:ext>
            </a:extLst>
          </p:cNvPr>
          <p:cNvCxnSpPr>
            <a:cxnSpLocks/>
          </p:cNvCxnSpPr>
          <p:nvPr/>
        </p:nvCxnSpPr>
        <p:spPr>
          <a:xfrm flipV="1">
            <a:off x="4283968" y="1228639"/>
            <a:ext cx="1063911" cy="7370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34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F91EDA2-ABD5-454F-935E-515BA8599F0F}"/>
              </a:ext>
            </a:extLst>
          </p:cNvPr>
          <p:cNvSpPr/>
          <p:nvPr/>
        </p:nvSpPr>
        <p:spPr>
          <a:xfrm>
            <a:off x="3962830" y="0"/>
            <a:ext cx="2280755" cy="5143500"/>
          </a:xfrm>
          <a:prstGeom prst="rect">
            <a:avLst/>
          </a:prstGeom>
          <a:solidFill>
            <a:schemeClr val="bg1">
              <a:lumMod val="85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3C8B314-8F6C-76A8-F1B8-1FFD5998B64F}"/>
              </a:ext>
            </a:extLst>
          </p:cNvPr>
          <p:cNvSpPr>
            <a:spLocks noGrp="1"/>
          </p:cNvSpPr>
          <p:nvPr>
            <p:ph type="title"/>
          </p:nvPr>
        </p:nvSpPr>
        <p:spPr/>
        <p:txBody>
          <a:bodyPr/>
          <a:lstStyle/>
          <a:p>
            <a:r>
              <a:rPr lang="nl-NL" dirty="0"/>
              <a:t>Tijdlijn</a:t>
            </a:r>
          </a:p>
        </p:txBody>
      </p:sp>
      <p:sp>
        <p:nvSpPr>
          <p:cNvPr id="4" name="Tijdelijke aanduiding voor dianummer 3">
            <a:extLst>
              <a:ext uri="{FF2B5EF4-FFF2-40B4-BE49-F238E27FC236}">
                <a16:creationId xmlns:a16="http://schemas.microsoft.com/office/drawing/2014/main" id="{79AF12FD-BCC0-FC7D-1370-C97A820F41C2}"/>
              </a:ext>
            </a:extLst>
          </p:cNvPr>
          <p:cNvSpPr>
            <a:spLocks noGrp="1"/>
          </p:cNvSpPr>
          <p:nvPr>
            <p:ph type="sldNum" sz="quarter" idx="12"/>
          </p:nvPr>
        </p:nvSpPr>
        <p:spPr/>
        <p:txBody>
          <a:bodyPr/>
          <a:lstStyle/>
          <a:p>
            <a:fld id="{1707A96A-42E0-4BA4-A75A-53901F484863}" type="slidenum">
              <a:rPr lang="nl-NL" smtClean="0"/>
              <a:t>7</a:t>
            </a:fld>
            <a:endParaRPr lang="nl-NL"/>
          </a:p>
        </p:txBody>
      </p:sp>
      <p:sp>
        <p:nvSpPr>
          <p:cNvPr id="5" name="Rechthoek 4">
            <a:extLst>
              <a:ext uri="{FF2B5EF4-FFF2-40B4-BE49-F238E27FC236}">
                <a16:creationId xmlns:a16="http://schemas.microsoft.com/office/drawing/2014/main" id="{649AB022-F3AB-4C4D-CB38-BE848B49F55A}"/>
              </a:ext>
            </a:extLst>
          </p:cNvPr>
          <p:cNvSpPr/>
          <p:nvPr/>
        </p:nvSpPr>
        <p:spPr>
          <a:xfrm>
            <a:off x="179512" y="1347614"/>
            <a:ext cx="6192688" cy="360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ontwikkelfase</a:t>
            </a:r>
          </a:p>
        </p:txBody>
      </p:sp>
      <p:sp>
        <p:nvSpPr>
          <p:cNvPr id="6" name="Rechthoek 5">
            <a:extLst>
              <a:ext uri="{FF2B5EF4-FFF2-40B4-BE49-F238E27FC236}">
                <a16:creationId xmlns:a16="http://schemas.microsoft.com/office/drawing/2014/main" id="{1460CCB6-CC0E-DABA-5922-1F7F3989E58B}"/>
              </a:ext>
            </a:extLst>
          </p:cNvPr>
          <p:cNvSpPr/>
          <p:nvPr/>
        </p:nvSpPr>
        <p:spPr>
          <a:xfrm>
            <a:off x="6398484" y="1347614"/>
            <a:ext cx="765804" cy="3600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t>Financial Close</a:t>
            </a:r>
          </a:p>
        </p:txBody>
      </p:sp>
      <p:sp>
        <p:nvSpPr>
          <p:cNvPr id="7" name="Pijl: rechts 6">
            <a:extLst>
              <a:ext uri="{FF2B5EF4-FFF2-40B4-BE49-F238E27FC236}">
                <a16:creationId xmlns:a16="http://schemas.microsoft.com/office/drawing/2014/main" id="{E5E21B59-4548-2260-1FDE-9955453343B1}"/>
              </a:ext>
            </a:extLst>
          </p:cNvPr>
          <p:cNvSpPr/>
          <p:nvPr/>
        </p:nvSpPr>
        <p:spPr>
          <a:xfrm>
            <a:off x="7190572" y="1167594"/>
            <a:ext cx="1868319" cy="720080"/>
          </a:xfrm>
          <a:prstGeom prst="rightArrow">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nl-NL" sz="1100" dirty="0"/>
              <a:t>Realisatie- en exploitatiefase</a:t>
            </a:r>
          </a:p>
        </p:txBody>
      </p:sp>
      <p:sp>
        <p:nvSpPr>
          <p:cNvPr id="8" name="Ovaal 7">
            <a:extLst>
              <a:ext uri="{FF2B5EF4-FFF2-40B4-BE49-F238E27FC236}">
                <a16:creationId xmlns:a16="http://schemas.microsoft.com/office/drawing/2014/main" id="{203A57A2-6177-9683-CB55-A1891F583BFF}"/>
              </a:ext>
            </a:extLst>
          </p:cNvPr>
          <p:cNvSpPr/>
          <p:nvPr/>
        </p:nvSpPr>
        <p:spPr>
          <a:xfrm>
            <a:off x="107504" y="2780950"/>
            <a:ext cx="888126" cy="46166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18B2264D-EA86-D561-2954-2C16B509C957}"/>
              </a:ext>
            </a:extLst>
          </p:cNvPr>
          <p:cNvSpPr txBox="1"/>
          <p:nvPr/>
        </p:nvSpPr>
        <p:spPr>
          <a:xfrm>
            <a:off x="95609" y="989021"/>
            <a:ext cx="643446" cy="369332"/>
          </a:xfrm>
          <a:prstGeom prst="rect">
            <a:avLst/>
          </a:prstGeom>
          <a:noFill/>
        </p:spPr>
        <p:txBody>
          <a:bodyPr wrap="none" rtlCol="0">
            <a:spAutoFit/>
          </a:bodyPr>
          <a:lstStyle/>
          <a:p>
            <a:r>
              <a:rPr lang="nl-NL" dirty="0"/>
              <a:t>2019</a:t>
            </a:r>
          </a:p>
        </p:txBody>
      </p:sp>
      <p:sp>
        <p:nvSpPr>
          <p:cNvPr id="11" name="Rechthoek: afgeronde hoeken 10">
            <a:extLst>
              <a:ext uri="{FF2B5EF4-FFF2-40B4-BE49-F238E27FC236}">
                <a16:creationId xmlns:a16="http://schemas.microsoft.com/office/drawing/2014/main" id="{4D2B0B59-694D-8DC9-CBDD-EEFC39858D3E}"/>
              </a:ext>
            </a:extLst>
          </p:cNvPr>
          <p:cNvSpPr/>
          <p:nvPr/>
        </p:nvSpPr>
        <p:spPr>
          <a:xfrm>
            <a:off x="1187624" y="2787774"/>
            <a:ext cx="792088" cy="43204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2" name="Tekstvak 11">
            <a:extLst>
              <a:ext uri="{FF2B5EF4-FFF2-40B4-BE49-F238E27FC236}">
                <a16:creationId xmlns:a16="http://schemas.microsoft.com/office/drawing/2014/main" id="{A3859F68-B6FF-1CD9-F3B7-3AB12C5730FA}"/>
              </a:ext>
            </a:extLst>
          </p:cNvPr>
          <p:cNvSpPr txBox="1"/>
          <p:nvPr/>
        </p:nvSpPr>
        <p:spPr>
          <a:xfrm>
            <a:off x="1124245" y="2896076"/>
            <a:ext cx="918841" cy="215444"/>
          </a:xfrm>
          <a:prstGeom prst="rect">
            <a:avLst/>
          </a:prstGeom>
          <a:noFill/>
        </p:spPr>
        <p:txBody>
          <a:bodyPr wrap="none" rtlCol="0">
            <a:spAutoFit/>
          </a:bodyPr>
          <a:lstStyle/>
          <a:p>
            <a:r>
              <a:rPr lang="nl-NL" sz="800" dirty="0"/>
              <a:t>Aanleg Eikenlaan</a:t>
            </a:r>
          </a:p>
        </p:txBody>
      </p:sp>
      <p:sp>
        <p:nvSpPr>
          <p:cNvPr id="13" name="Tekstvak 12">
            <a:extLst>
              <a:ext uri="{FF2B5EF4-FFF2-40B4-BE49-F238E27FC236}">
                <a16:creationId xmlns:a16="http://schemas.microsoft.com/office/drawing/2014/main" id="{5A58A91A-D106-6B2A-25CC-54E269ED1826}"/>
              </a:ext>
            </a:extLst>
          </p:cNvPr>
          <p:cNvSpPr txBox="1"/>
          <p:nvPr/>
        </p:nvSpPr>
        <p:spPr>
          <a:xfrm>
            <a:off x="1265791" y="989021"/>
            <a:ext cx="635751" cy="369332"/>
          </a:xfrm>
          <a:prstGeom prst="rect">
            <a:avLst/>
          </a:prstGeom>
          <a:noFill/>
        </p:spPr>
        <p:txBody>
          <a:bodyPr wrap="none" rtlCol="0">
            <a:spAutoFit/>
          </a:bodyPr>
          <a:lstStyle/>
          <a:p>
            <a:r>
              <a:rPr lang="nl-NL" dirty="0"/>
              <a:t>2021</a:t>
            </a:r>
          </a:p>
        </p:txBody>
      </p:sp>
      <p:sp>
        <p:nvSpPr>
          <p:cNvPr id="15" name="Rechthoek: afgeronde hoeken 14">
            <a:extLst>
              <a:ext uri="{FF2B5EF4-FFF2-40B4-BE49-F238E27FC236}">
                <a16:creationId xmlns:a16="http://schemas.microsoft.com/office/drawing/2014/main" id="{83E9FDBE-3C5D-ABDD-9770-8BFF9D604F31}"/>
              </a:ext>
            </a:extLst>
          </p:cNvPr>
          <p:cNvSpPr/>
          <p:nvPr/>
        </p:nvSpPr>
        <p:spPr>
          <a:xfrm>
            <a:off x="1187624" y="1776904"/>
            <a:ext cx="792088" cy="661569"/>
          </a:xfrm>
          <a:prstGeom prst="round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sz="1100" u="sng" dirty="0"/>
              <a:t>B&amp;W</a:t>
            </a:r>
            <a:r>
              <a:rPr lang="nl-NL" sz="1100" dirty="0"/>
              <a:t>: Lening 1,5 </a:t>
            </a:r>
            <a:r>
              <a:rPr lang="nl-NL" sz="1100" dirty="0" err="1"/>
              <a:t>mln</a:t>
            </a:r>
            <a:endParaRPr lang="nl-NL" sz="1100" dirty="0"/>
          </a:p>
        </p:txBody>
      </p:sp>
      <p:sp>
        <p:nvSpPr>
          <p:cNvPr id="16" name="Tekstvak 15">
            <a:extLst>
              <a:ext uri="{FF2B5EF4-FFF2-40B4-BE49-F238E27FC236}">
                <a16:creationId xmlns:a16="http://schemas.microsoft.com/office/drawing/2014/main" id="{76AF78D3-4BA7-6694-DD11-BD297A2E869E}"/>
              </a:ext>
            </a:extLst>
          </p:cNvPr>
          <p:cNvSpPr txBox="1"/>
          <p:nvPr/>
        </p:nvSpPr>
        <p:spPr>
          <a:xfrm>
            <a:off x="2800343" y="977713"/>
            <a:ext cx="650178" cy="369332"/>
          </a:xfrm>
          <a:prstGeom prst="rect">
            <a:avLst/>
          </a:prstGeom>
          <a:noFill/>
        </p:spPr>
        <p:txBody>
          <a:bodyPr wrap="none" rtlCol="0">
            <a:spAutoFit/>
          </a:bodyPr>
          <a:lstStyle/>
          <a:p>
            <a:r>
              <a:rPr lang="nl-NL" dirty="0"/>
              <a:t>2024</a:t>
            </a:r>
          </a:p>
        </p:txBody>
      </p:sp>
      <p:sp>
        <p:nvSpPr>
          <p:cNvPr id="17" name="Rechthoek: afgeronde hoeken 16">
            <a:extLst>
              <a:ext uri="{FF2B5EF4-FFF2-40B4-BE49-F238E27FC236}">
                <a16:creationId xmlns:a16="http://schemas.microsoft.com/office/drawing/2014/main" id="{2A6D1B0A-42DB-6D7D-854F-2768A8F25A38}"/>
              </a:ext>
            </a:extLst>
          </p:cNvPr>
          <p:cNvSpPr/>
          <p:nvPr/>
        </p:nvSpPr>
        <p:spPr>
          <a:xfrm>
            <a:off x="2658433" y="1776903"/>
            <a:ext cx="792088" cy="661569"/>
          </a:xfrm>
          <a:prstGeom prst="round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sz="1000" u="sng" dirty="0"/>
              <a:t>Raad</a:t>
            </a:r>
            <a:r>
              <a:rPr lang="nl-NL" sz="1000" dirty="0"/>
              <a:t>:</a:t>
            </a:r>
          </a:p>
          <a:p>
            <a:pPr algn="ctr"/>
            <a:r>
              <a:rPr lang="nl-NL" sz="1000" dirty="0"/>
              <a:t>Financiële rol gemeente</a:t>
            </a:r>
          </a:p>
        </p:txBody>
      </p:sp>
      <p:sp>
        <p:nvSpPr>
          <p:cNvPr id="18" name="Rechthoek: afgeronde hoeken 17">
            <a:extLst>
              <a:ext uri="{FF2B5EF4-FFF2-40B4-BE49-F238E27FC236}">
                <a16:creationId xmlns:a16="http://schemas.microsoft.com/office/drawing/2014/main" id="{C6CE5E42-7D02-EB6D-54AD-3A58CAEAEF46}"/>
              </a:ext>
            </a:extLst>
          </p:cNvPr>
          <p:cNvSpPr/>
          <p:nvPr/>
        </p:nvSpPr>
        <p:spPr>
          <a:xfrm>
            <a:off x="3198693" y="2787774"/>
            <a:ext cx="1215835" cy="43204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800" dirty="0">
                <a:solidFill>
                  <a:srgbClr val="000000"/>
                </a:solidFill>
              </a:rPr>
              <a:t>Intentieverklaringen 73% van de bewoners</a:t>
            </a:r>
          </a:p>
        </p:txBody>
      </p:sp>
      <p:sp>
        <p:nvSpPr>
          <p:cNvPr id="19" name="Tekstvak 18">
            <a:extLst>
              <a:ext uri="{FF2B5EF4-FFF2-40B4-BE49-F238E27FC236}">
                <a16:creationId xmlns:a16="http://schemas.microsoft.com/office/drawing/2014/main" id="{6C572A6F-D7E3-2269-A80E-24755EF0450A}"/>
              </a:ext>
            </a:extLst>
          </p:cNvPr>
          <p:cNvSpPr txBox="1"/>
          <p:nvPr/>
        </p:nvSpPr>
        <p:spPr>
          <a:xfrm>
            <a:off x="4479106" y="989021"/>
            <a:ext cx="635430" cy="369332"/>
          </a:xfrm>
          <a:prstGeom prst="rect">
            <a:avLst/>
          </a:prstGeom>
          <a:noFill/>
        </p:spPr>
        <p:txBody>
          <a:bodyPr wrap="none" rtlCol="0">
            <a:spAutoFit/>
          </a:bodyPr>
          <a:lstStyle/>
          <a:p>
            <a:r>
              <a:rPr lang="nl-NL" dirty="0"/>
              <a:t>2025</a:t>
            </a:r>
          </a:p>
        </p:txBody>
      </p:sp>
      <p:sp>
        <p:nvSpPr>
          <p:cNvPr id="20" name="Tekstvak 19">
            <a:extLst>
              <a:ext uri="{FF2B5EF4-FFF2-40B4-BE49-F238E27FC236}">
                <a16:creationId xmlns:a16="http://schemas.microsoft.com/office/drawing/2014/main" id="{F85D3C28-BA7E-6570-996F-5B295F245ABF}"/>
              </a:ext>
            </a:extLst>
          </p:cNvPr>
          <p:cNvSpPr txBox="1"/>
          <p:nvPr/>
        </p:nvSpPr>
        <p:spPr>
          <a:xfrm>
            <a:off x="6131824" y="977713"/>
            <a:ext cx="653384" cy="369332"/>
          </a:xfrm>
          <a:prstGeom prst="rect">
            <a:avLst/>
          </a:prstGeom>
          <a:noFill/>
        </p:spPr>
        <p:txBody>
          <a:bodyPr wrap="none" rtlCol="0">
            <a:spAutoFit/>
          </a:bodyPr>
          <a:lstStyle/>
          <a:p>
            <a:r>
              <a:rPr lang="nl-NL" dirty="0"/>
              <a:t>2026</a:t>
            </a:r>
          </a:p>
        </p:txBody>
      </p:sp>
      <p:sp>
        <p:nvSpPr>
          <p:cNvPr id="21" name="Tekstvak 20">
            <a:extLst>
              <a:ext uri="{FF2B5EF4-FFF2-40B4-BE49-F238E27FC236}">
                <a16:creationId xmlns:a16="http://schemas.microsoft.com/office/drawing/2014/main" id="{59C1D114-BC5F-C710-255D-B69E56EA56A1}"/>
              </a:ext>
            </a:extLst>
          </p:cNvPr>
          <p:cNvSpPr txBox="1"/>
          <p:nvPr/>
        </p:nvSpPr>
        <p:spPr>
          <a:xfrm>
            <a:off x="7285865" y="980867"/>
            <a:ext cx="1550424" cy="369332"/>
          </a:xfrm>
          <a:prstGeom prst="rect">
            <a:avLst/>
          </a:prstGeom>
          <a:noFill/>
        </p:spPr>
        <p:txBody>
          <a:bodyPr wrap="none" rtlCol="0">
            <a:spAutoFit/>
          </a:bodyPr>
          <a:lstStyle/>
          <a:p>
            <a:r>
              <a:rPr lang="nl-NL" dirty="0"/>
              <a:t>2027 …2028 …</a:t>
            </a:r>
          </a:p>
        </p:txBody>
      </p:sp>
      <p:sp>
        <p:nvSpPr>
          <p:cNvPr id="22" name="Rechthoek: afgeronde hoeken 21">
            <a:extLst>
              <a:ext uri="{FF2B5EF4-FFF2-40B4-BE49-F238E27FC236}">
                <a16:creationId xmlns:a16="http://schemas.microsoft.com/office/drawing/2014/main" id="{83A5B0F8-55DE-4D87-0667-CFBCAB9A74C4}"/>
              </a:ext>
            </a:extLst>
          </p:cNvPr>
          <p:cNvSpPr/>
          <p:nvPr/>
        </p:nvSpPr>
        <p:spPr>
          <a:xfrm>
            <a:off x="4015147" y="1782625"/>
            <a:ext cx="860484" cy="661569"/>
          </a:xfrm>
          <a:prstGeom prst="round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sz="1000" u="sng" dirty="0"/>
              <a:t>B&amp;W:</a:t>
            </a:r>
          </a:p>
          <a:p>
            <a:pPr algn="ctr"/>
            <a:r>
              <a:rPr lang="nl-NL" sz="1000" dirty="0"/>
              <a:t>Koppeling riool</a:t>
            </a:r>
          </a:p>
        </p:txBody>
      </p:sp>
      <p:sp>
        <p:nvSpPr>
          <p:cNvPr id="23" name="Rechthoek: afgeronde hoeken 22">
            <a:extLst>
              <a:ext uri="{FF2B5EF4-FFF2-40B4-BE49-F238E27FC236}">
                <a16:creationId xmlns:a16="http://schemas.microsoft.com/office/drawing/2014/main" id="{D37DC92B-43BD-591D-F43E-CF85B12990A5}"/>
              </a:ext>
            </a:extLst>
          </p:cNvPr>
          <p:cNvSpPr/>
          <p:nvPr/>
        </p:nvSpPr>
        <p:spPr>
          <a:xfrm>
            <a:off x="4948320" y="1784976"/>
            <a:ext cx="913432" cy="661569"/>
          </a:xfrm>
          <a:prstGeom prst="round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sz="900" u="sng" dirty="0"/>
              <a:t>B&amp;W:</a:t>
            </a:r>
          </a:p>
          <a:p>
            <a:pPr algn="ctr"/>
            <a:r>
              <a:rPr lang="nl-NL" sz="900" dirty="0"/>
              <a:t>Voorwaarden garantstelling</a:t>
            </a:r>
          </a:p>
        </p:txBody>
      </p:sp>
      <p:sp>
        <p:nvSpPr>
          <p:cNvPr id="24" name="Rechthoek 23">
            <a:extLst>
              <a:ext uri="{FF2B5EF4-FFF2-40B4-BE49-F238E27FC236}">
                <a16:creationId xmlns:a16="http://schemas.microsoft.com/office/drawing/2014/main" id="{33D64BDF-83E1-A18A-510A-51C76651878A}"/>
              </a:ext>
            </a:extLst>
          </p:cNvPr>
          <p:cNvSpPr/>
          <p:nvPr/>
        </p:nvSpPr>
        <p:spPr>
          <a:xfrm>
            <a:off x="1316314" y="3725760"/>
            <a:ext cx="576064" cy="64807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800" u="sng" dirty="0">
                <a:solidFill>
                  <a:srgbClr val="000000"/>
                </a:solidFill>
              </a:rPr>
              <a:t>Wattnu</a:t>
            </a:r>
            <a:r>
              <a:rPr lang="nl-NL" sz="800" dirty="0">
                <a:solidFill>
                  <a:srgbClr val="000000"/>
                </a:solidFill>
              </a:rPr>
              <a:t>:</a:t>
            </a:r>
            <a:endParaRPr lang="nl-NL" dirty="0">
              <a:solidFill>
                <a:srgbClr val="000000"/>
              </a:solidFill>
            </a:endParaRPr>
          </a:p>
          <a:p>
            <a:pPr algn="ctr"/>
            <a:r>
              <a:rPr lang="nl-NL" sz="800" dirty="0">
                <a:solidFill>
                  <a:srgbClr val="000000"/>
                </a:solidFill>
              </a:rPr>
              <a:t>1</a:t>
            </a:r>
            <a:r>
              <a:rPr lang="nl-NL" sz="800" baseline="30000" dirty="0">
                <a:solidFill>
                  <a:srgbClr val="000000"/>
                </a:solidFill>
              </a:rPr>
              <a:t>e</a:t>
            </a:r>
            <a:r>
              <a:rPr lang="nl-NL" sz="800" dirty="0">
                <a:solidFill>
                  <a:srgbClr val="000000"/>
                </a:solidFill>
              </a:rPr>
              <a:t> PAW-aanvraag</a:t>
            </a:r>
          </a:p>
        </p:txBody>
      </p:sp>
      <p:sp>
        <p:nvSpPr>
          <p:cNvPr id="25" name="Rechthoek 24">
            <a:extLst>
              <a:ext uri="{FF2B5EF4-FFF2-40B4-BE49-F238E27FC236}">
                <a16:creationId xmlns:a16="http://schemas.microsoft.com/office/drawing/2014/main" id="{C7174C4D-B7C0-7F0B-DD21-69F8763FB974}"/>
              </a:ext>
            </a:extLst>
          </p:cNvPr>
          <p:cNvSpPr/>
          <p:nvPr/>
        </p:nvSpPr>
        <p:spPr>
          <a:xfrm>
            <a:off x="2040479" y="3723878"/>
            <a:ext cx="576064" cy="64807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800" u="sng" dirty="0">
                <a:solidFill>
                  <a:srgbClr val="000000"/>
                </a:solidFill>
              </a:rPr>
              <a:t>Wattnu:</a:t>
            </a:r>
            <a:endParaRPr lang="nl-NL" u="sng" dirty="0">
              <a:solidFill>
                <a:srgbClr val="000000"/>
              </a:solidFill>
            </a:endParaRPr>
          </a:p>
          <a:p>
            <a:pPr algn="ctr"/>
            <a:r>
              <a:rPr lang="nl-NL" sz="800" baseline="30000" dirty="0">
                <a:solidFill>
                  <a:srgbClr val="000000"/>
                </a:solidFill>
              </a:rPr>
              <a:t>2e</a:t>
            </a:r>
            <a:r>
              <a:rPr lang="nl-NL" sz="800" dirty="0">
                <a:solidFill>
                  <a:srgbClr val="000000"/>
                </a:solidFill>
              </a:rPr>
              <a:t> PAW-aanvraag</a:t>
            </a:r>
          </a:p>
        </p:txBody>
      </p:sp>
      <p:sp>
        <p:nvSpPr>
          <p:cNvPr id="26" name="Rechthoek 25">
            <a:extLst>
              <a:ext uri="{FF2B5EF4-FFF2-40B4-BE49-F238E27FC236}">
                <a16:creationId xmlns:a16="http://schemas.microsoft.com/office/drawing/2014/main" id="{F879D9D2-E539-3179-9A0D-BAA3CF114DD2}"/>
              </a:ext>
            </a:extLst>
          </p:cNvPr>
          <p:cNvSpPr/>
          <p:nvPr/>
        </p:nvSpPr>
        <p:spPr>
          <a:xfrm>
            <a:off x="3243614" y="3723878"/>
            <a:ext cx="648072" cy="64807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800" u="sng" dirty="0">
                <a:solidFill>
                  <a:srgbClr val="000000"/>
                </a:solidFill>
              </a:rPr>
              <a:t>Wattnu:</a:t>
            </a:r>
          </a:p>
          <a:p>
            <a:pPr algn="ctr"/>
            <a:r>
              <a:rPr lang="nl-NL" sz="800" dirty="0">
                <a:solidFill>
                  <a:srgbClr val="000000"/>
                </a:solidFill>
              </a:rPr>
              <a:t>Lening Ontwikkel-fonds Warmte</a:t>
            </a:r>
            <a:endParaRPr lang="nl-NL" dirty="0">
              <a:solidFill>
                <a:srgbClr val="000000"/>
              </a:solidFill>
            </a:endParaRPr>
          </a:p>
        </p:txBody>
      </p:sp>
      <p:sp>
        <p:nvSpPr>
          <p:cNvPr id="27" name="Rechthoek 26">
            <a:extLst>
              <a:ext uri="{FF2B5EF4-FFF2-40B4-BE49-F238E27FC236}">
                <a16:creationId xmlns:a16="http://schemas.microsoft.com/office/drawing/2014/main" id="{442080F6-A41A-0322-1C2F-6669F108578F}"/>
              </a:ext>
            </a:extLst>
          </p:cNvPr>
          <p:cNvSpPr/>
          <p:nvPr/>
        </p:nvSpPr>
        <p:spPr>
          <a:xfrm>
            <a:off x="3928311" y="3723878"/>
            <a:ext cx="576064" cy="64807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800" u="sng" dirty="0">
                <a:solidFill>
                  <a:srgbClr val="000000"/>
                </a:solidFill>
              </a:rPr>
              <a:t>Wattnu:</a:t>
            </a:r>
          </a:p>
          <a:p>
            <a:pPr algn="ctr"/>
            <a:r>
              <a:rPr lang="nl-NL" sz="800" dirty="0">
                <a:solidFill>
                  <a:srgbClr val="000000"/>
                </a:solidFill>
              </a:rPr>
              <a:t>WIS-subsidie</a:t>
            </a:r>
            <a:endParaRPr lang="nl-NL" dirty="0">
              <a:solidFill>
                <a:srgbClr val="000000"/>
              </a:solidFill>
            </a:endParaRPr>
          </a:p>
        </p:txBody>
      </p:sp>
      <p:sp>
        <p:nvSpPr>
          <p:cNvPr id="28" name="Rechthoek: afgeronde hoeken 27">
            <a:extLst>
              <a:ext uri="{FF2B5EF4-FFF2-40B4-BE49-F238E27FC236}">
                <a16:creationId xmlns:a16="http://schemas.microsoft.com/office/drawing/2014/main" id="{DA1668E1-4B11-20D7-3510-F15279094025}"/>
              </a:ext>
            </a:extLst>
          </p:cNvPr>
          <p:cNvSpPr/>
          <p:nvPr/>
        </p:nvSpPr>
        <p:spPr>
          <a:xfrm>
            <a:off x="5464119" y="2565299"/>
            <a:ext cx="1179220" cy="36004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800" dirty="0">
                <a:solidFill>
                  <a:srgbClr val="000000"/>
                </a:solidFill>
              </a:rPr>
              <a:t>Startcontracten</a:t>
            </a:r>
          </a:p>
          <a:p>
            <a:pPr algn="ctr"/>
            <a:r>
              <a:rPr lang="nl-NL" sz="800" dirty="0">
                <a:solidFill>
                  <a:srgbClr val="000000"/>
                </a:solidFill>
              </a:rPr>
              <a:t>bewoners</a:t>
            </a:r>
          </a:p>
        </p:txBody>
      </p:sp>
      <p:sp>
        <p:nvSpPr>
          <p:cNvPr id="29" name="Rechthoek: afgeronde hoeken 28">
            <a:extLst>
              <a:ext uri="{FF2B5EF4-FFF2-40B4-BE49-F238E27FC236}">
                <a16:creationId xmlns:a16="http://schemas.microsoft.com/office/drawing/2014/main" id="{4A675411-DECA-9B00-E35D-2B027AE41C7B}"/>
              </a:ext>
            </a:extLst>
          </p:cNvPr>
          <p:cNvSpPr/>
          <p:nvPr/>
        </p:nvSpPr>
        <p:spPr>
          <a:xfrm>
            <a:off x="5464118" y="2936076"/>
            <a:ext cx="1179220" cy="36004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800" dirty="0">
                <a:solidFill>
                  <a:srgbClr val="000000"/>
                </a:solidFill>
              </a:rPr>
              <a:t>Financiering</a:t>
            </a:r>
          </a:p>
          <a:p>
            <a:pPr algn="ctr"/>
            <a:r>
              <a:rPr lang="nl-NL" sz="800" dirty="0">
                <a:solidFill>
                  <a:srgbClr val="000000"/>
                </a:solidFill>
              </a:rPr>
              <a:t>BNG/NWB</a:t>
            </a:r>
          </a:p>
        </p:txBody>
      </p:sp>
      <p:sp>
        <p:nvSpPr>
          <p:cNvPr id="30" name="Rechthoek 29">
            <a:extLst>
              <a:ext uri="{FF2B5EF4-FFF2-40B4-BE49-F238E27FC236}">
                <a16:creationId xmlns:a16="http://schemas.microsoft.com/office/drawing/2014/main" id="{C69DD62F-409B-A194-9EB0-087DA3308193}"/>
              </a:ext>
            </a:extLst>
          </p:cNvPr>
          <p:cNvSpPr/>
          <p:nvPr/>
        </p:nvSpPr>
        <p:spPr>
          <a:xfrm>
            <a:off x="4547175" y="3723878"/>
            <a:ext cx="576064" cy="64807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800" u="sng" dirty="0">
                <a:solidFill>
                  <a:srgbClr val="000000"/>
                </a:solidFill>
              </a:rPr>
              <a:t>Wattnu:</a:t>
            </a:r>
          </a:p>
          <a:p>
            <a:pPr algn="ctr"/>
            <a:r>
              <a:rPr lang="nl-NL" sz="800" dirty="0">
                <a:solidFill>
                  <a:srgbClr val="000000"/>
                </a:solidFill>
              </a:rPr>
              <a:t>Locatie- keuze</a:t>
            </a:r>
          </a:p>
          <a:p>
            <a:pPr algn="ctr"/>
            <a:r>
              <a:rPr lang="nl-NL" sz="800" dirty="0">
                <a:solidFill>
                  <a:srgbClr val="000000"/>
                </a:solidFill>
              </a:rPr>
              <a:t>bron</a:t>
            </a:r>
            <a:endParaRPr lang="nl-NL" dirty="0">
              <a:solidFill>
                <a:srgbClr val="000000"/>
              </a:solidFill>
            </a:endParaRPr>
          </a:p>
        </p:txBody>
      </p:sp>
      <p:sp>
        <p:nvSpPr>
          <p:cNvPr id="31" name="Rechthoek 30">
            <a:extLst>
              <a:ext uri="{FF2B5EF4-FFF2-40B4-BE49-F238E27FC236}">
                <a16:creationId xmlns:a16="http://schemas.microsoft.com/office/drawing/2014/main" id="{88A1EEF2-73BB-2CAE-9B07-C0B01CDEB5F2}"/>
              </a:ext>
            </a:extLst>
          </p:cNvPr>
          <p:cNvSpPr/>
          <p:nvPr/>
        </p:nvSpPr>
        <p:spPr>
          <a:xfrm>
            <a:off x="5164918" y="3723878"/>
            <a:ext cx="576064" cy="64807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800" u="sng" dirty="0">
                <a:solidFill>
                  <a:srgbClr val="000000"/>
                </a:solidFill>
              </a:rPr>
              <a:t>Wattnu:</a:t>
            </a:r>
          </a:p>
          <a:p>
            <a:pPr algn="ctr"/>
            <a:r>
              <a:rPr lang="nl-NL" sz="800" dirty="0" err="1">
                <a:solidFill>
                  <a:srgbClr val="000000"/>
                </a:solidFill>
              </a:rPr>
              <a:t>Vergun-ningen</a:t>
            </a:r>
            <a:endParaRPr lang="nl-NL" sz="800" dirty="0">
              <a:solidFill>
                <a:srgbClr val="000000"/>
              </a:solidFill>
            </a:endParaRPr>
          </a:p>
          <a:p>
            <a:pPr algn="ctr"/>
            <a:r>
              <a:rPr lang="nl-NL" sz="800" dirty="0">
                <a:solidFill>
                  <a:srgbClr val="000000"/>
                </a:solidFill>
              </a:rPr>
              <a:t>bron</a:t>
            </a:r>
            <a:endParaRPr lang="nl-NL" dirty="0">
              <a:solidFill>
                <a:srgbClr val="000000"/>
              </a:solidFill>
            </a:endParaRPr>
          </a:p>
        </p:txBody>
      </p:sp>
      <p:sp>
        <p:nvSpPr>
          <p:cNvPr id="32" name="Rechthoek: afgeronde hoeken 31">
            <a:extLst>
              <a:ext uri="{FF2B5EF4-FFF2-40B4-BE49-F238E27FC236}">
                <a16:creationId xmlns:a16="http://schemas.microsoft.com/office/drawing/2014/main" id="{D7F7F547-3588-1405-05FE-B3E89EC3C90F}"/>
              </a:ext>
            </a:extLst>
          </p:cNvPr>
          <p:cNvSpPr/>
          <p:nvPr/>
        </p:nvSpPr>
        <p:spPr>
          <a:xfrm>
            <a:off x="5464117" y="3329977"/>
            <a:ext cx="1179220" cy="36004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800" dirty="0">
                <a:solidFill>
                  <a:srgbClr val="000000"/>
                </a:solidFill>
              </a:rPr>
              <a:t>Aanbesteding</a:t>
            </a:r>
          </a:p>
        </p:txBody>
      </p:sp>
      <p:cxnSp>
        <p:nvCxnSpPr>
          <p:cNvPr id="34" name="Rechte verbindingslijn 33">
            <a:extLst>
              <a:ext uri="{FF2B5EF4-FFF2-40B4-BE49-F238E27FC236}">
                <a16:creationId xmlns:a16="http://schemas.microsoft.com/office/drawing/2014/main" id="{A6C4DA19-34CA-B974-007F-B8696669C6AB}"/>
              </a:ext>
            </a:extLst>
          </p:cNvPr>
          <p:cNvCxnSpPr>
            <a:cxnSpLocks/>
          </p:cNvCxnSpPr>
          <p:nvPr/>
        </p:nvCxnSpPr>
        <p:spPr>
          <a:xfrm>
            <a:off x="6876256" y="1059582"/>
            <a:ext cx="4245" cy="3571152"/>
          </a:xfrm>
          <a:prstGeom prst="line">
            <a:avLst/>
          </a:prstGeom>
          <a:ln>
            <a:solidFill>
              <a:schemeClr val="accent4">
                <a:lumMod val="75000"/>
              </a:schemeClr>
            </a:solidFill>
          </a:ln>
          <a:effectLst>
            <a:glow rad="63500">
              <a:schemeClr val="accent2">
                <a:satMod val="175000"/>
                <a:alpha val="40000"/>
              </a:schemeClr>
            </a:glow>
            <a:outerShdw blurRad="40000" dist="23000" dir="5400000" rotWithShape="0">
              <a:schemeClr val="accent4">
                <a:lumMod val="50000"/>
                <a:alpha val="35000"/>
              </a:schemeClr>
            </a:outerShdw>
          </a:effectLst>
        </p:spPr>
        <p:style>
          <a:lnRef idx="3">
            <a:schemeClr val="accent5"/>
          </a:lnRef>
          <a:fillRef idx="0">
            <a:schemeClr val="accent5"/>
          </a:fillRef>
          <a:effectRef idx="2">
            <a:schemeClr val="accent5"/>
          </a:effectRef>
          <a:fontRef idx="minor">
            <a:schemeClr val="tx1"/>
          </a:fontRef>
        </p:style>
      </p:cxnSp>
      <p:sp>
        <p:nvSpPr>
          <p:cNvPr id="36" name="Tekstvak 35">
            <a:extLst>
              <a:ext uri="{FF2B5EF4-FFF2-40B4-BE49-F238E27FC236}">
                <a16:creationId xmlns:a16="http://schemas.microsoft.com/office/drawing/2014/main" id="{534EFEAA-8652-8A1C-A363-2016034E9533}"/>
              </a:ext>
            </a:extLst>
          </p:cNvPr>
          <p:cNvSpPr txBox="1"/>
          <p:nvPr/>
        </p:nvSpPr>
        <p:spPr>
          <a:xfrm>
            <a:off x="6971549" y="4371950"/>
            <a:ext cx="1161203" cy="646331"/>
          </a:xfrm>
          <a:prstGeom prst="rect">
            <a:avLst/>
          </a:prstGeom>
          <a:noFill/>
        </p:spPr>
        <p:txBody>
          <a:bodyPr wrap="square" rtlCol="0">
            <a:spAutoFit/>
          </a:bodyPr>
          <a:lstStyle/>
          <a:p>
            <a:r>
              <a:rPr lang="nl-NL" dirty="0">
                <a:solidFill>
                  <a:schemeClr val="accent4">
                    <a:lumMod val="75000"/>
                  </a:schemeClr>
                </a:solidFill>
              </a:rPr>
              <a:t>Go / </a:t>
            </a:r>
          </a:p>
          <a:p>
            <a:r>
              <a:rPr lang="nl-NL" dirty="0">
                <a:solidFill>
                  <a:schemeClr val="accent4">
                    <a:lumMod val="75000"/>
                  </a:schemeClr>
                </a:solidFill>
              </a:rPr>
              <a:t>No Go</a:t>
            </a:r>
          </a:p>
        </p:txBody>
      </p:sp>
      <p:sp>
        <p:nvSpPr>
          <p:cNvPr id="37" name="Ruit 36">
            <a:extLst>
              <a:ext uri="{FF2B5EF4-FFF2-40B4-BE49-F238E27FC236}">
                <a16:creationId xmlns:a16="http://schemas.microsoft.com/office/drawing/2014/main" id="{B0CFFF7A-AAE0-1B67-FE4D-9B513C826843}"/>
              </a:ext>
            </a:extLst>
          </p:cNvPr>
          <p:cNvSpPr/>
          <p:nvPr/>
        </p:nvSpPr>
        <p:spPr>
          <a:xfrm>
            <a:off x="5213935" y="2577112"/>
            <a:ext cx="386543" cy="1080120"/>
          </a:xfrm>
          <a:prstGeom prst="diamon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dirty="0"/>
          </a:p>
        </p:txBody>
      </p:sp>
      <p:sp>
        <p:nvSpPr>
          <p:cNvPr id="38" name="Ruit 37">
            <a:extLst>
              <a:ext uri="{FF2B5EF4-FFF2-40B4-BE49-F238E27FC236}">
                <a16:creationId xmlns:a16="http://schemas.microsoft.com/office/drawing/2014/main" id="{434564E7-3BD9-E03C-2B8A-9D2BC80A7510}"/>
              </a:ext>
            </a:extLst>
          </p:cNvPr>
          <p:cNvSpPr/>
          <p:nvPr/>
        </p:nvSpPr>
        <p:spPr>
          <a:xfrm>
            <a:off x="6860379" y="2565299"/>
            <a:ext cx="386543" cy="1080120"/>
          </a:xfrm>
          <a:prstGeom prst="diamon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39" name="Ruit 38">
            <a:extLst>
              <a:ext uri="{FF2B5EF4-FFF2-40B4-BE49-F238E27FC236}">
                <a16:creationId xmlns:a16="http://schemas.microsoft.com/office/drawing/2014/main" id="{F34864AF-024A-BC53-164B-CABD18040809}"/>
              </a:ext>
            </a:extLst>
          </p:cNvPr>
          <p:cNvSpPr/>
          <p:nvPr/>
        </p:nvSpPr>
        <p:spPr>
          <a:xfrm>
            <a:off x="2594692" y="2571750"/>
            <a:ext cx="443262" cy="1080120"/>
          </a:xfrm>
          <a:prstGeom prst="diamond">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400" dirty="0"/>
          </a:p>
        </p:txBody>
      </p:sp>
      <p:sp>
        <p:nvSpPr>
          <p:cNvPr id="40" name="Tekstvak 39">
            <a:extLst>
              <a:ext uri="{FF2B5EF4-FFF2-40B4-BE49-F238E27FC236}">
                <a16:creationId xmlns:a16="http://schemas.microsoft.com/office/drawing/2014/main" id="{A9CA633D-11D3-EF4D-D139-AA028A020F6C}"/>
              </a:ext>
            </a:extLst>
          </p:cNvPr>
          <p:cNvSpPr txBox="1"/>
          <p:nvPr/>
        </p:nvSpPr>
        <p:spPr>
          <a:xfrm>
            <a:off x="2614000" y="2936070"/>
            <a:ext cx="528072" cy="261610"/>
          </a:xfrm>
          <a:prstGeom prst="rect">
            <a:avLst/>
          </a:prstGeom>
          <a:noFill/>
        </p:spPr>
        <p:txBody>
          <a:bodyPr wrap="square" rtlCol="0">
            <a:spAutoFit/>
          </a:bodyPr>
          <a:lstStyle/>
          <a:p>
            <a:r>
              <a:rPr lang="nl-NL" sz="1100" dirty="0"/>
              <a:t>IOK</a:t>
            </a:r>
          </a:p>
        </p:txBody>
      </p:sp>
      <p:sp>
        <p:nvSpPr>
          <p:cNvPr id="41" name="Tekstvak 40">
            <a:extLst>
              <a:ext uri="{FF2B5EF4-FFF2-40B4-BE49-F238E27FC236}">
                <a16:creationId xmlns:a16="http://schemas.microsoft.com/office/drawing/2014/main" id="{2A3F54AA-D755-8019-AC86-3F6F3993DE71}"/>
              </a:ext>
            </a:extLst>
          </p:cNvPr>
          <p:cNvSpPr txBox="1"/>
          <p:nvPr/>
        </p:nvSpPr>
        <p:spPr>
          <a:xfrm>
            <a:off x="5147537" y="2981005"/>
            <a:ext cx="528072" cy="261610"/>
          </a:xfrm>
          <a:prstGeom prst="rect">
            <a:avLst/>
          </a:prstGeom>
          <a:noFill/>
        </p:spPr>
        <p:txBody>
          <a:bodyPr wrap="square" rtlCol="0">
            <a:spAutoFit/>
          </a:bodyPr>
          <a:lstStyle/>
          <a:p>
            <a:r>
              <a:rPr lang="nl-NL" sz="1100" dirty="0"/>
              <a:t>SOK1</a:t>
            </a:r>
          </a:p>
        </p:txBody>
      </p:sp>
      <p:sp>
        <p:nvSpPr>
          <p:cNvPr id="42" name="Tekstvak 41">
            <a:extLst>
              <a:ext uri="{FF2B5EF4-FFF2-40B4-BE49-F238E27FC236}">
                <a16:creationId xmlns:a16="http://schemas.microsoft.com/office/drawing/2014/main" id="{9FFBB465-6C34-EEF9-C309-D00E4E143A86}"/>
              </a:ext>
            </a:extLst>
          </p:cNvPr>
          <p:cNvSpPr txBox="1"/>
          <p:nvPr/>
        </p:nvSpPr>
        <p:spPr>
          <a:xfrm>
            <a:off x="6798237" y="2956799"/>
            <a:ext cx="528072" cy="261610"/>
          </a:xfrm>
          <a:prstGeom prst="rect">
            <a:avLst/>
          </a:prstGeom>
          <a:noFill/>
        </p:spPr>
        <p:txBody>
          <a:bodyPr wrap="square" rtlCol="0">
            <a:spAutoFit/>
          </a:bodyPr>
          <a:lstStyle/>
          <a:p>
            <a:r>
              <a:rPr lang="nl-NL" sz="1100" dirty="0"/>
              <a:t>SOK2</a:t>
            </a:r>
          </a:p>
        </p:txBody>
      </p:sp>
      <p:sp>
        <p:nvSpPr>
          <p:cNvPr id="50" name="Rechthoek: afgeronde hoeken 49">
            <a:extLst>
              <a:ext uri="{FF2B5EF4-FFF2-40B4-BE49-F238E27FC236}">
                <a16:creationId xmlns:a16="http://schemas.microsoft.com/office/drawing/2014/main" id="{7715F65E-94CA-32EE-769C-0665156BC1C9}"/>
              </a:ext>
            </a:extLst>
          </p:cNvPr>
          <p:cNvSpPr/>
          <p:nvPr/>
        </p:nvSpPr>
        <p:spPr>
          <a:xfrm>
            <a:off x="6398484" y="1776902"/>
            <a:ext cx="934488" cy="661569"/>
          </a:xfrm>
          <a:prstGeom prst="round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sz="900" u="sng" dirty="0"/>
              <a:t>B&amp;W:</a:t>
            </a:r>
          </a:p>
          <a:p>
            <a:pPr algn="ctr"/>
            <a:r>
              <a:rPr lang="nl-NL" sz="900" dirty="0"/>
              <a:t>Garantstelling</a:t>
            </a:r>
          </a:p>
          <a:p>
            <a:pPr algn="ctr"/>
            <a:r>
              <a:rPr lang="nl-NL" sz="900" dirty="0"/>
              <a:t>(</a:t>
            </a:r>
            <a:r>
              <a:rPr lang="nl-NL" sz="900" u="sng" dirty="0"/>
              <a:t>Raad</a:t>
            </a:r>
            <a:r>
              <a:rPr lang="nl-NL" sz="900" dirty="0"/>
              <a:t>: W&amp;B)</a:t>
            </a:r>
          </a:p>
        </p:txBody>
      </p:sp>
      <p:sp>
        <p:nvSpPr>
          <p:cNvPr id="14" name="Pijl: omlaag 13">
            <a:extLst>
              <a:ext uri="{FF2B5EF4-FFF2-40B4-BE49-F238E27FC236}">
                <a16:creationId xmlns:a16="http://schemas.microsoft.com/office/drawing/2014/main" id="{56CBDF6A-BE92-0684-598C-4BC64E56B6B3}"/>
              </a:ext>
            </a:extLst>
          </p:cNvPr>
          <p:cNvSpPr/>
          <p:nvPr/>
        </p:nvSpPr>
        <p:spPr>
          <a:xfrm>
            <a:off x="4724509" y="411510"/>
            <a:ext cx="902412" cy="1021812"/>
          </a:xfrm>
          <a:prstGeom prst="downArrow">
            <a:avLst/>
          </a:prstGeom>
          <a:solidFill>
            <a:srgbClr val="000000">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nu</a:t>
            </a:r>
          </a:p>
        </p:txBody>
      </p:sp>
      <p:sp>
        <p:nvSpPr>
          <p:cNvPr id="35" name="Ovaal 34">
            <a:extLst>
              <a:ext uri="{FF2B5EF4-FFF2-40B4-BE49-F238E27FC236}">
                <a16:creationId xmlns:a16="http://schemas.microsoft.com/office/drawing/2014/main" id="{66A8B520-7EA1-996F-CA7A-927EFF36320B}"/>
              </a:ext>
            </a:extLst>
          </p:cNvPr>
          <p:cNvSpPr/>
          <p:nvPr/>
        </p:nvSpPr>
        <p:spPr>
          <a:xfrm>
            <a:off x="4669131" y="2465848"/>
            <a:ext cx="1512168" cy="13379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32">
            <a:extLst>
              <a:ext uri="{FF2B5EF4-FFF2-40B4-BE49-F238E27FC236}">
                <a16:creationId xmlns:a16="http://schemas.microsoft.com/office/drawing/2014/main" id="{F7ECE1F5-B58F-B237-761D-83E9DBF9A5D2}"/>
              </a:ext>
            </a:extLst>
          </p:cNvPr>
          <p:cNvSpPr txBox="1"/>
          <p:nvPr/>
        </p:nvSpPr>
        <p:spPr>
          <a:xfrm>
            <a:off x="234007" y="2780950"/>
            <a:ext cx="912751" cy="461665"/>
          </a:xfrm>
          <a:prstGeom prst="rect">
            <a:avLst/>
          </a:prstGeom>
          <a:noFill/>
        </p:spPr>
        <p:txBody>
          <a:bodyPr wrap="square" rtlCol="0">
            <a:spAutoFit/>
          </a:bodyPr>
          <a:lstStyle/>
          <a:p>
            <a:r>
              <a:rPr lang="en-US" sz="800" dirty="0" err="1">
                <a:solidFill>
                  <a:schemeClr val="bg1"/>
                </a:solidFill>
              </a:rPr>
              <a:t>Bewoners</a:t>
            </a:r>
            <a:r>
              <a:rPr lang="en-US" sz="800" dirty="0">
                <a:solidFill>
                  <a:schemeClr val="bg1"/>
                </a:solidFill>
              </a:rPr>
              <a:t> </a:t>
            </a:r>
            <a:r>
              <a:rPr lang="en-US" sz="800" dirty="0" err="1">
                <a:solidFill>
                  <a:schemeClr val="bg1"/>
                </a:solidFill>
              </a:rPr>
              <a:t>initiatief</a:t>
            </a:r>
            <a:r>
              <a:rPr lang="en-US" sz="800" dirty="0">
                <a:solidFill>
                  <a:schemeClr val="bg1"/>
                </a:solidFill>
              </a:rPr>
              <a:t> </a:t>
            </a:r>
            <a:r>
              <a:rPr lang="en-US" sz="800" dirty="0" err="1">
                <a:solidFill>
                  <a:schemeClr val="bg1"/>
                </a:solidFill>
              </a:rPr>
              <a:t>Muiderberg</a:t>
            </a:r>
            <a:endParaRPr lang="nl-NL" sz="800" dirty="0">
              <a:solidFill>
                <a:schemeClr val="bg1"/>
              </a:solidFill>
            </a:endParaRPr>
          </a:p>
        </p:txBody>
      </p:sp>
    </p:spTree>
    <p:extLst>
      <p:ext uri="{BB962C8B-B14F-4D97-AF65-F5344CB8AC3E}">
        <p14:creationId xmlns:p14="http://schemas.microsoft.com/office/powerpoint/2010/main" val="341156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98B0C-3A48-A245-01C6-4FE30FC75ED4}"/>
            </a:ext>
          </a:extLst>
        </p:cNvPr>
        <p:cNvGrpSpPr/>
        <p:nvPr/>
      </p:nvGrpSpPr>
      <p:grpSpPr>
        <a:xfrm>
          <a:off x="0" y="0"/>
          <a:ext cx="0" cy="0"/>
          <a:chOff x="0" y="0"/>
          <a:chExt cx="0" cy="0"/>
        </a:xfrm>
      </p:grpSpPr>
      <p:sp>
        <p:nvSpPr>
          <p:cNvPr id="18" name="Rechthoek 17">
            <a:extLst>
              <a:ext uri="{FF2B5EF4-FFF2-40B4-BE49-F238E27FC236}">
                <a16:creationId xmlns:a16="http://schemas.microsoft.com/office/drawing/2014/main" id="{51ADA6D5-04FD-5C2F-A30C-B71F6D484B79}"/>
              </a:ext>
            </a:extLst>
          </p:cNvPr>
          <p:cNvSpPr/>
          <p:nvPr/>
        </p:nvSpPr>
        <p:spPr>
          <a:xfrm>
            <a:off x="0" y="2745959"/>
            <a:ext cx="9144000" cy="15854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ianummer 3">
            <a:extLst>
              <a:ext uri="{FF2B5EF4-FFF2-40B4-BE49-F238E27FC236}">
                <a16:creationId xmlns:a16="http://schemas.microsoft.com/office/drawing/2014/main" id="{25E02C48-4719-E413-4AD7-51C79F1078A4}"/>
              </a:ext>
            </a:extLst>
          </p:cNvPr>
          <p:cNvSpPr>
            <a:spLocks noGrp="1"/>
          </p:cNvSpPr>
          <p:nvPr>
            <p:ph type="sldNum" sz="quarter" idx="12"/>
          </p:nvPr>
        </p:nvSpPr>
        <p:spPr/>
        <p:txBody>
          <a:bodyPr/>
          <a:lstStyle/>
          <a:p>
            <a:fld id="{1707A96A-42E0-4BA4-A75A-53901F484863}" type="slidenum">
              <a:rPr lang="nl-NL" smtClean="0"/>
              <a:t>8</a:t>
            </a:fld>
            <a:endParaRPr lang="nl-NL"/>
          </a:p>
        </p:txBody>
      </p:sp>
      <p:sp>
        <p:nvSpPr>
          <p:cNvPr id="6" name="Tekstvak 5">
            <a:extLst>
              <a:ext uri="{FF2B5EF4-FFF2-40B4-BE49-F238E27FC236}">
                <a16:creationId xmlns:a16="http://schemas.microsoft.com/office/drawing/2014/main" id="{91CB503F-DFEF-1FDC-15B6-21B3DF18FED2}"/>
              </a:ext>
            </a:extLst>
          </p:cNvPr>
          <p:cNvSpPr txBox="1"/>
          <p:nvPr/>
        </p:nvSpPr>
        <p:spPr>
          <a:xfrm>
            <a:off x="1259632" y="1348257"/>
            <a:ext cx="7704856" cy="369332"/>
          </a:xfrm>
          <a:prstGeom prst="rect">
            <a:avLst/>
          </a:prstGeom>
          <a:noFill/>
        </p:spPr>
        <p:txBody>
          <a:bodyPr wrap="square" rtlCol="0">
            <a:spAutoFit/>
          </a:bodyPr>
          <a:lstStyle/>
          <a:p>
            <a:r>
              <a:rPr lang="nl-NL" dirty="0">
                <a:solidFill>
                  <a:schemeClr val="bg1"/>
                </a:solidFill>
              </a:rPr>
              <a:t>Beleid warmtetransitie (TVW -&gt; Warmteprogramma in 2026)</a:t>
            </a:r>
          </a:p>
        </p:txBody>
      </p:sp>
      <p:sp>
        <p:nvSpPr>
          <p:cNvPr id="8" name="Rechthoek: afgeronde hoeken 7">
            <a:extLst>
              <a:ext uri="{FF2B5EF4-FFF2-40B4-BE49-F238E27FC236}">
                <a16:creationId xmlns:a16="http://schemas.microsoft.com/office/drawing/2014/main" id="{E18EE9C5-FEC8-38A7-1159-8EEAAC7374C2}"/>
              </a:ext>
            </a:extLst>
          </p:cNvPr>
          <p:cNvSpPr/>
          <p:nvPr/>
        </p:nvSpPr>
        <p:spPr>
          <a:xfrm>
            <a:off x="611560" y="2809969"/>
            <a:ext cx="7848872" cy="605903"/>
          </a:xfrm>
          <a:prstGeom prst="roundRect">
            <a:avLst/>
          </a:prstGeom>
          <a:solidFill>
            <a:schemeClr val="tx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2" name="Tekstvak 11">
            <a:extLst>
              <a:ext uri="{FF2B5EF4-FFF2-40B4-BE49-F238E27FC236}">
                <a16:creationId xmlns:a16="http://schemas.microsoft.com/office/drawing/2014/main" id="{009AE693-6836-D126-6FA7-1C5C3019930F}"/>
              </a:ext>
            </a:extLst>
          </p:cNvPr>
          <p:cNvSpPr txBox="1"/>
          <p:nvPr/>
        </p:nvSpPr>
        <p:spPr>
          <a:xfrm>
            <a:off x="836672" y="2140057"/>
            <a:ext cx="7704856" cy="369332"/>
          </a:xfrm>
          <a:prstGeom prst="rect">
            <a:avLst/>
          </a:prstGeom>
          <a:noFill/>
        </p:spPr>
        <p:txBody>
          <a:bodyPr wrap="square" rtlCol="0">
            <a:spAutoFit/>
          </a:bodyPr>
          <a:lstStyle/>
          <a:p>
            <a:r>
              <a:rPr lang="nl-NL" dirty="0">
                <a:solidFill>
                  <a:schemeClr val="bg1"/>
                </a:solidFill>
              </a:rPr>
              <a:t>Wettelijke taken (vergunningen, regie openbare ruimte en ondergrond)</a:t>
            </a:r>
          </a:p>
        </p:txBody>
      </p:sp>
      <p:sp>
        <p:nvSpPr>
          <p:cNvPr id="13" name="Tekstvak 12">
            <a:extLst>
              <a:ext uri="{FF2B5EF4-FFF2-40B4-BE49-F238E27FC236}">
                <a16:creationId xmlns:a16="http://schemas.microsoft.com/office/drawing/2014/main" id="{6D04CDDC-3E7D-2D17-07F0-0B60BDC72926}"/>
              </a:ext>
            </a:extLst>
          </p:cNvPr>
          <p:cNvSpPr txBox="1"/>
          <p:nvPr/>
        </p:nvSpPr>
        <p:spPr>
          <a:xfrm>
            <a:off x="2768188" y="2890638"/>
            <a:ext cx="3816424" cy="369332"/>
          </a:xfrm>
          <a:prstGeom prst="rect">
            <a:avLst/>
          </a:prstGeom>
          <a:noFill/>
        </p:spPr>
        <p:txBody>
          <a:bodyPr wrap="square" rtlCol="0">
            <a:spAutoFit/>
          </a:bodyPr>
          <a:lstStyle/>
          <a:p>
            <a:r>
              <a:rPr lang="nl-NL" dirty="0">
                <a:solidFill>
                  <a:schemeClr val="bg1"/>
                </a:solidFill>
              </a:rPr>
              <a:t>Gecombineerde aanleg met riool </a:t>
            </a:r>
          </a:p>
        </p:txBody>
      </p:sp>
    </p:spTree>
    <p:extLst>
      <p:ext uri="{BB962C8B-B14F-4D97-AF65-F5344CB8AC3E}">
        <p14:creationId xmlns:p14="http://schemas.microsoft.com/office/powerpoint/2010/main" val="2819705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62ED3-0E87-E9B8-17DE-8B38A6F7D84F}"/>
              </a:ext>
            </a:extLst>
          </p:cNvPr>
          <p:cNvSpPr>
            <a:spLocks noGrp="1"/>
          </p:cNvSpPr>
          <p:nvPr>
            <p:ph type="title"/>
          </p:nvPr>
        </p:nvSpPr>
        <p:spPr/>
        <p:txBody>
          <a:bodyPr/>
          <a:lstStyle/>
          <a:p>
            <a:r>
              <a:rPr lang="nl-NL" dirty="0"/>
              <a:t>Achtergrond</a:t>
            </a:r>
          </a:p>
        </p:txBody>
      </p:sp>
      <p:sp>
        <p:nvSpPr>
          <p:cNvPr id="3" name="Tijdelijke aanduiding voor inhoud 2">
            <a:extLst>
              <a:ext uri="{FF2B5EF4-FFF2-40B4-BE49-F238E27FC236}">
                <a16:creationId xmlns:a16="http://schemas.microsoft.com/office/drawing/2014/main" id="{5104C928-2457-24A2-3C30-72A915370077}"/>
              </a:ext>
            </a:extLst>
          </p:cNvPr>
          <p:cNvSpPr>
            <a:spLocks noGrp="1"/>
          </p:cNvSpPr>
          <p:nvPr>
            <p:ph idx="1"/>
          </p:nvPr>
        </p:nvSpPr>
        <p:spPr>
          <a:xfrm>
            <a:off x="464400" y="1039656"/>
            <a:ext cx="8215200" cy="3240000"/>
          </a:xfrm>
        </p:spPr>
        <p:txBody>
          <a:bodyPr/>
          <a:lstStyle/>
          <a:p>
            <a:pPr>
              <a:lnSpc>
                <a:spcPct val="100000"/>
              </a:lnSpc>
            </a:pPr>
            <a:r>
              <a:rPr lang="nl-NL" sz="1800" dirty="0"/>
              <a:t>Riool in Muiderberg is hard aan vervanging toe</a:t>
            </a:r>
          </a:p>
          <a:p>
            <a:pPr>
              <a:lnSpc>
                <a:spcPct val="100000"/>
              </a:lnSpc>
            </a:pPr>
            <a:r>
              <a:rPr lang="nl-NL" sz="1800" dirty="0"/>
              <a:t>Is ‘</a:t>
            </a:r>
            <a:r>
              <a:rPr lang="nl-NL" sz="1800" dirty="0" err="1"/>
              <a:t>meekoppelen</a:t>
            </a:r>
            <a:r>
              <a:rPr lang="nl-NL" sz="1800" dirty="0"/>
              <a:t>’ warmtenet mogelijk?</a:t>
            </a:r>
          </a:p>
          <a:p>
            <a:pPr>
              <a:lnSpc>
                <a:spcPct val="100000"/>
              </a:lnSpc>
            </a:pPr>
            <a:r>
              <a:rPr lang="nl-NL" sz="1800" dirty="0"/>
              <a:t>Gezamenlijk onderzoek (o.a. pilotproject Eikenlaan)</a:t>
            </a:r>
          </a:p>
          <a:p>
            <a:pPr>
              <a:lnSpc>
                <a:spcPct val="100000"/>
              </a:lnSpc>
            </a:pPr>
            <a:endParaRPr lang="nl-NL" sz="1800" dirty="0"/>
          </a:p>
          <a:p>
            <a:pPr>
              <a:lnSpc>
                <a:spcPct val="100000"/>
              </a:lnSpc>
            </a:pPr>
            <a:r>
              <a:rPr lang="nl-NL" sz="1800" u="sng" dirty="0"/>
              <a:t>Voordelen</a:t>
            </a:r>
            <a:r>
              <a:rPr lang="nl-NL" sz="1800" dirty="0"/>
              <a:t>:</a:t>
            </a:r>
          </a:p>
          <a:p>
            <a:pPr lvl="4">
              <a:lnSpc>
                <a:spcPct val="100000"/>
              </a:lnSpc>
            </a:pPr>
            <a:r>
              <a:rPr lang="nl-NL" sz="1800" dirty="0"/>
              <a:t>Mogelijk kostenbesparing</a:t>
            </a:r>
          </a:p>
          <a:p>
            <a:pPr lvl="4">
              <a:lnSpc>
                <a:spcPct val="100000"/>
              </a:lnSpc>
            </a:pPr>
            <a:r>
              <a:rPr lang="nl-NL" sz="1800" dirty="0"/>
              <a:t>Minder overlast voor bewoners tijdens de aanleg</a:t>
            </a:r>
          </a:p>
          <a:p>
            <a:pPr marL="717550" lvl="4" indent="0">
              <a:lnSpc>
                <a:spcPct val="100000"/>
              </a:lnSpc>
              <a:buNone/>
            </a:pPr>
            <a:endParaRPr lang="nl-NL" sz="1800" dirty="0"/>
          </a:p>
          <a:p>
            <a:pPr>
              <a:lnSpc>
                <a:spcPct val="100000"/>
              </a:lnSpc>
            </a:pPr>
            <a:r>
              <a:rPr lang="nl-NL" sz="1800" u="sng" dirty="0"/>
              <a:t>Nadelen</a:t>
            </a:r>
            <a:r>
              <a:rPr lang="nl-NL" sz="1800" dirty="0"/>
              <a:t>:</a:t>
            </a:r>
          </a:p>
          <a:p>
            <a:pPr lvl="4">
              <a:lnSpc>
                <a:spcPct val="100000"/>
              </a:lnSpc>
            </a:pPr>
            <a:r>
              <a:rPr lang="nl-NL" sz="1800" dirty="0"/>
              <a:t>Technisch-organisatorisch complex</a:t>
            </a:r>
          </a:p>
          <a:p>
            <a:pPr lvl="4">
              <a:lnSpc>
                <a:spcPct val="100000"/>
              </a:lnSpc>
            </a:pPr>
            <a:r>
              <a:rPr lang="nl-NL" sz="1800" dirty="0"/>
              <a:t>Uitstel aanpak riool niet meer mogelijk</a:t>
            </a:r>
          </a:p>
          <a:p>
            <a:pPr>
              <a:lnSpc>
                <a:spcPct val="100000"/>
              </a:lnSpc>
            </a:pPr>
            <a:endParaRPr lang="nl-NL" sz="1800" dirty="0"/>
          </a:p>
          <a:p>
            <a:endParaRPr lang="nl-NL" dirty="0"/>
          </a:p>
        </p:txBody>
      </p:sp>
      <p:sp>
        <p:nvSpPr>
          <p:cNvPr id="4" name="Tijdelijke aanduiding voor dianummer 3">
            <a:extLst>
              <a:ext uri="{FF2B5EF4-FFF2-40B4-BE49-F238E27FC236}">
                <a16:creationId xmlns:a16="http://schemas.microsoft.com/office/drawing/2014/main" id="{CDFFD74A-7A8E-0921-DD44-CFE1D637AFD7}"/>
              </a:ext>
            </a:extLst>
          </p:cNvPr>
          <p:cNvSpPr>
            <a:spLocks noGrp="1"/>
          </p:cNvSpPr>
          <p:nvPr>
            <p:ph type="sldNum" sz="quarter" idx="12"/>
          </p:nvPr>
        </p:nvSpPr>
        <p:spPr/>
        <p:txBody>
          <a:bodyPr/>
          <a:lstStyle/>
          <a:p>
            <a:fld id="{1707A96A-42E0-4BA4-A75A-53901F484863}" type="slidenum">
              <a:rPr lang="nl-NL" smtClean="0"/>
              <a:t>9</a:t>
            </a:fld>
            <a:endParaRPr lang="nl-NL"/>
          </a:p>
        </p:txBody>
      </p:sp>
    </p:spTree>
    <p:extLst>
      <p:ext uri="{BB962C8B-B14F-4D97-AF65-F5344CB8AC3E}">
        <p14:creationId xmlns:p14="http://schemas.microsoft.com/office/powerpoint/2010/main" val="3397111492"/>
      </p:ext>
    </p:extLst>
  </p:cSld>
  <p:clrMapOvr>
    <a:masterClrMapping/>
  </p:clrMapOvr>
</p:sld>
</file>

<file path=ppt/theme/theme1.xml><?xml version="1.0" encoding="utf-8"?>
<a:theme xmlns:a="http://schemas.openxmlformats.org/drawingml/2006/main" name="Blank">
  <a:themeElements>
    <a:clrScheme name="GM_kleuren">
      <a:dk1>
        <a:srgbClr val="441D42"/>
      </a:dk1>
      <a:lt1>
        <a:sysClr val="window" lastClr="FFFFFF"/>
      </a:lt1>
      <a:dk2>
        <a:srgbClr val="441D42"/>
      </a:dk2>
      <a:lt2>
        <a:srgbClr val="EEECE1"/>
      </a:lt2>
      <a:accent1>
        <a:srgbClr val="441D42"/>
      </a:accent1>
      <a:accent2>
        <a:srgbClr val="BB9C00"/>
      </a:accent2>
      <a:accent3>
        <a:srgbClr val="C00862"/>
      </a:accent3>
      <a:accent4>
        <a:srgbClr val="0096AE"/>
      </a:accent4>
      <a:accent5>
        <a:srgbClr val="FDB813"/>
      </a:accent5>
      <a:accent6>
        <a:srgbClr val="09526A"/>
      </a:accent6>
      <a:hlink>
        <a:srgbClr val="441D42"/>
      </a:hlink>
      <a:folHlink>
        <a:srgbClr val="BB9C00"/>
      </a:folHlink>
    </a:clrScheme>
    <a:fontScheme name="Gemeente Gooise Meren">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mso:customUI xmlns:mso="http://schemas.microsoft.com/office/2006/01/customui">
  <mso:ribbon>
    <mso:qat/>
    <mso:tabs>
      <mso:tab insertBeforeQ="mso:TabInsert" label="Gemeente Gooise Meren" id="idGM">
        <mso:group label="Afbeelding hulpmiddelen" id="idImages">
          <mso:control label="Vervang afbeelding" size="large" visible="true" idQ="mso:ObjectPictureFill"/>
          <!--<mso:control label="Voeg afbeelding in" size="large" visible="true" idQ="mso:PictureInsertFromFilePowerPoint"/>-->
          <mso:control label="Bijsnijden" size="large" visible="true" idQ="mso:PictureCrop"/>
          <mso:control label="Passend maken" size="large" visible="true" idQ="mso:PictureFitCrop"/>
          <mso:control label="Naar achtergrond" size="large" visible="true" idQ="mso:ObjectSendToBack"/>
        </mso:group>
      </mso:tab>
    </mso:tabs>
  </mso:ribbon>
</mso: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E49F95601B0940A9C2BE1B084A920F" ma:contentTypeVersion="4" ma:contentTypeDescription="Een nieuw document maken." ma:contentTypeScope="" ma:versionID="0ee4123a099dec37b5ddb246ffa11411">
  <xsd:schema xmlns:xsd="http://www.w3.org/2001/XMLSchema" xmlns:xs="http://www.w3.org/2001/XMLSchema" xmlns:p="http://schemas.microsoft.com/office/2006/metadata/properties" xmlns:ns3="baa3d0d2-c7b1-4be8-8ed9-43188cb3a929" targetNamespace="http://schemas.microsoft.com/office/2006/metadata/properties" ma:root="true" ma:fieldsID="a4fa92049aa07bef9f5f882fbddad2e6" ns3:_="">
    <xsd:import namespace="baa3d0d2-c7b1-4be8-8ed9-43188cb3a929"/>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a3d0d2-c7b1-4be8-8ed9-43188cb3a929"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F08728-7D35-414B-B0AC-44F45B94DD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a3d0d2-c7b1-4be8-8ed9-43188cb3a9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E52205-6C1C-4CC3-8E7A-118B847F199B}">
  <ds:schemaRefs>
    <ds:schemaRef ds:uri="http://purl.org/dc/elements/1.1/"/>
    <ds:schemaRef ds:uri="http://purl.org/dc/terms/"/>
    <ds:schemaRef ds:uri="http://schemas.microsoft.com/office/2006/metadata/properties"/>
    <ds:schemaRef ds:uri="http://purl.org/dc/dcmitype/"/>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baa3d0d2-c7b1-4be8-8ed9-43188cb3a929"/>
  </ds:schemaRefs>
</ds:datastoreItem>
</file>

<file path=customXml/itemProps3.xml><?xml version="1.0" encoding="utf-8"?>
<ds:datastoreItem xmlns:ds="http://schemas.openxmlformats.org/officeDocument/2006/customXml" ds:itemID="{D84BF0AA-1028-4A86-BB82-C161D635DD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262</TotalTime>
  <Words>1241</Words>
  <Application>Microsoft Office PowerPoint</Application>
  <PresentationFormat>Diavoorstelling (16:9)</PresentationFormat>
  <Paragraphs>184</Paragraphs>
  <Slides>20</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Corbel</vt:lpstr>
      <vt:lpstr>Blank</vt:lpstr>
      <vt:lpstr>Gemeentelijke rol Warmtebedrijf Muiderberg</vt:lpstr>
      <vt:lpstr>Toelichting op stukken</vt:lpstr>
      <vt:lpstr>Facts and figures warmtenet Muiderberg</vt:lpstr>
      <vt:lpstr>Voor niemand een routineklus</vt:lpstr>
      <vt:lpstr>Rollen gemeente bij dit project</vt:lpstr>
      <vt:lpstr>PowerPoint-presentatie</vt:lpstr>
      <vt:lpstr>Tijdlijn</vt:lpstr>
      <vt:lpstr>PowerPoint-presentatie</vt:lpstr>
      <vt:lpstr>Achtergrond</vt:lpstr>
      <vt:lpstr>Verzoek Wattnu 1 juli: Vraag om uitsluitsel van college</vt:lpstr>
      <vt:lpstr>Antwoord gemeente (8 juli) Per kerende post vanwege urgentie vóór de zomer</vt:lpstr>
      <vt:lpstr>PowerPoint-presentatie</vt:lpstr>
      <vt:lpstr>Kader: Raadsbesluit 15 februari 2024</vt:lpstr>
      <vt:lpstr>Ondersteuningsverzoek Wattnu aan college (1 juli) </vt:lpstr>
      <vt:lpstr>Kunnen we garant staan?</vt:lpstr>
      <vt:lpstr>Houd rekening met</vt:lpstr>
      <vt:lpstr>Samengevat</vt:lpstr>
      <vt:lpstr>Beantwoordingsbrief vastgesteld door college (sheet 1)</vt:lpstr>
      <vt:lpstr>Beantwoordingsbrief vastgesteld door college (sheet 2)</vt:lpstr>
      <vt:lpstr>Vervolg</vt:lpstr>
    </vt:vector>
  </TitlesOfParts>
  <Company>Gooise Meren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Template voor een PowerPoint presentatie</dc:subject>
  <dc:creator>Bos, Mieke</dc:creator>
  <dc:description>v1.2.1</dc:description>
  <cp:lastModifiedBy>Drewes, Femke</cp:lastModifiedBy>
  <cp:revision>33</cp:revision>
  <dcterms:created xsi:type="dcterms:W3CDTF">2016-05-15T07:52:21Z</dcterms:created>
  <dcterms:modified xsi:type="dcterms:W3CDTF">2025-09-10T16:18:53Z</dcterms:modified>
  <cp:category>Huisstijl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0x0101005CE49F95601B0940A9C2BE1B084A920F</vt:lpwstr>
  </property>
</Properties>
</file>